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24" r:id="rId4"/>
    <p:sldId id="259" r:id="rId5"/>
    <p:sldId id="290" r:id="rId6"/>
    <p:sldId id="333" r:id="rId7"/>
    <p:sldId id="291" r:id="rId8"/>
    <p:sldId id="292" r:id="rId9"/>
    <p:sldId id="294" r:id="rId10"/>
    <p:sldId id="293" r:id="rId11"/>
    <p:sldId id="295" r:id="rId12"/>
    <p:sldId id="331" r:id="rId13"/>
    <p:sldId id="332" r:id="rId14"/>
    <p:sldId id="296" r:id="rId15"/>
    <p:sldId id="262" r:id="rId16"/>
    <p:sldId id="299" r:id="rId17"/>
    <p:sldId id="298" r:id="rId18"/>
    <p:sldId id="300" r:id="rId19"/>
    <p:sldId id="301" r:id="rId20"/>
    <p:sldId id="323" r:id="rId21"/>
    <p:sldId id="326" r:id="rId22"/>
    <p:sldId id="329" r:id="rId23"/>
    <p:sldId id="330" r:id="rId24"/>
    <p:sldId id="302" r:id="rId25"/>
    <p:sldId id="266" r:id="rId26"/>
    <p:sldId id="318" r:id="rId27"/>
    <p:sldId id="316" r:id="rId28"/>
    <p:sldId id="315" r:id="rId29"/>
    <p:sldId id="306" r:id="rId30"/>
    <p:sldId id="307" r:id="rId31"/>
    <p:sldId id="327" r:id="rId32"/>
    <p:sldId id="305" r:id="rId33"/>
    <p:sldId id="311" r:id="rId34"/>
    <p:sldId id="310" r:id="rId35"/>
    <p:sldId id="303" r:id="rId36"/>
    <p:sldId id="320" r:id="rId37"/>
    <p:sldId id="321" r:id="rId38"/>
    <p:sldId id="328" r:id="rId39"/>
    <p:sldId id="297" r:id="rId40"/>
    <p:sldId id="31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ải Phan" initials="HP" lastIdx="1" clrIdx="0">
    <p:extLst>
      <p:ext uri="{19B8F6BF-5375-455C-9EA6-DF929625EA0E}">
        <p15:presenceInfo xmlns:p15="http://schemas.microsoft.com/office/powerpoint/2012/main" userId="11da6835081f59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F5F5F"/>
    <a:srgbClr val="333333"/>
    <a:srgbClr val="D9D9D9"/>
    <a:srgbClr val="777777"/>
    <a:srgbClr val="343D46"/>
    <a:srgbClr val="FFFFFF"/>
    <a:srgbClr val="EAEAEA"/>
    <a:srgbClr val="B4B4B3"/>
    <a:srgbClr val="657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4724" autoAdjust="0"/>
  </p:normalViewPr>
  <p:slideViewPr>
    <p:cSldViewPr snapToGrid="0">
      <p:cViewPr varScale="1">
        <p:scale>
          <a:sx n="62" d="100"/>
          <a:sy n="62" d="100"/>
        </p:scale>
        <p:origin x="84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-207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89C8-94D2-4B71-ABE1-E25DD5FDCCAE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7CFD8-EA67-4883-8603-8872A22A4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59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3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1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68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6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8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5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8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D26C-3293-49AC-BFB6-2FBE9A736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48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1C78-E3E7-4A3A-817E-8362C955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E3038-1B9C-44BD-B6FC-4ECF3891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1F94C-CFC7-4618-92D8-5337184D8A10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AAC86-B839-43FB-81F6-A886F5FD5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1DE38-A00C-4439-B906-452E6DC1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5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C46D-64D0-414B-A4CB-05F7B4D9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693C4-2E65-44FE-9392-9E9366F3E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12AA0-F8E6-4BBA-B9BF-1BEA09E6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E430-59AD-4E80-AD5D-0E83ED9CD9D2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C2055-EA24-4EAC-8FD7-2E515DE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4FF2D-F2D6-4BCB-A96B-9008A992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4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117AF6-12BC-4A80-B5F3-E5A580F2B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21D9F-E2D0-48E9-9095-AAC2743AC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853CB-29C7-4A61-BC26-E7BE3533F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5F8B-BAFA-41AA-A86D-23341C3426B7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41201-680F-4579-87F8-5027A776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41ED-9ACF-44A4-94B3-26DA3071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3152-92C2-4E9D-AB9E-CB03DC3A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0882-2289-4F7C-AA61-D4CF2769D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1AE4C-2B3C-4964-8D19-B32D8085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F1B7A-4E78-467E-A4F8-C0E3CD820DB7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139E0-BDC1-4B63-860E-2C49C572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CDB39B-5C25-4129-980F-2A9EF026B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1B43-F75E-44DC-B715-3B914FF8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00229-DA81-4426-AE96-B23FD9D75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12726-2669-497A-AEBA-C9D6C0EE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1418-C887-4423-9523-662BEF3E0C0F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5B5CD-CB6B-445B-87D5-D31DDC76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24FEE-2240-4A0E-8D85-2725E29A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20C1-B6D9-4DE1-AAF4-E5D399B3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4C0A4-7F2D-4FCC-9DB9-F56CF8F1D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4BBF-550C-4508-91CF-7843B34C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297FB-FC02-4808-95B5-894503EF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B191E-7C1F-4A99-B429-9D576340FAC0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C673B-3928-4BA9-953B-5FDC916F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EBA6E-8743-4C04-B76A-F7628CC3D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4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B59F-4D01-4E35-B5B5-8369A8AD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6C26F-B0DA-4E02-9C33-3560A7E4C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5DE54-2357-41B6-A0D1-56DC98E7C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7D751-20E2-43ED-A259-035EE5EF5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6FA97-28E8-4185-9081-E725F45D0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39187-61AB-4E2B-A8F1-CD1E09B8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4126-5906-495F-900C-2353D23A4574}" type="datetime1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97C11-E35C-4593-BA92-023494B0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31490-26F0-49ED-BDB9-C87DFD16C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FED3-F23F-4325-AAF1-28CD4245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171A4-FAF6-4C29-9FA2-E8E1EFD0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9377-4402-4945-8D68-A20C1CC6513E}" type="datetime1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32479-EEB4-4A98-93AE-004C3E25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C56FB-7066-4383-B9A0-60C6E192D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2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D8A0D-B91A-4195-98BF-625632CF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22CB-AD47-45CB-A256-69725AD4AFAE}" type="datetime1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93618-48E3-4D04-93C0-2E57F0D9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D58546-C006-400C-BBF6-09E698D80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3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82A5-97BC-446D-8BC8-620776AF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EB9F-1056-49F1-A4FF-24FE844B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8893B-AAEC-4461-B66A-61EEF41CB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B2FB4-A1BB-4D3A-BB64-35D819FA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3829-350C-4B3B-8251-4D27CC71ECB3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61D4A-F19A-496A-885D-39CD833B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E07A8-70BA-45BC-879D-B5EE1008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5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875E-93D6-40A2-A6CA-F21529D4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A0609-391D-40F0-8685-ED3C55440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3D7D0-A1BA-4304-BD54-BAEF0BABC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45C50-83C9-412C-BB2A-440193FD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6870-5408-42F4-9F89-5B654E8D1EAF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229D-D2EB-44F9-9344-9F2E435A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1B3CA-F881-4554-9C3E-33E70C74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2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6B4B3-0786-42C5-AA6C-DBBE14F8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4989C-B83C-4641-A450-518338712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98351-4F4D-42E9-BDEA-A1B838F26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4767954C-AF5D-4277-A764-8802E7287B26}" type="datetime1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1FF4-D300-4E00-B050-B31D94334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C001C-C769-4723-9C34-3F541A897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ara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58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0.png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microsoft.com/office/2007/relationships/hdphoto" Target="../media/hdphoto1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65.png"/><Relationship Id="rId14" Type="http://schemas.microsoft.com/office/2007/relationships/hdphoto" Target="../media/hdphoto13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microsoft.com/office/2007/relationships/hdphoto" Target="../media/hdphoto17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556-BD47-4EA9-8286-ADC7DC241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17" y="1667425"/>
            <a:ext cx="6309360" cy="329184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A COMPREHENSIVE ANALYSIS OF</a:t>
            </a:r>
            <a:br>
              <a:rPr lang="en-US" sz="4400" dirty="0"/>
            </a:br>
            <a:r>
              <a:rPr lang="en-US" sz="4400" dirty="0"/>
              <a:t>ZARA'S SUPPLY CHAIN</a:t>
            </a:r>
          </a:p>
        </p:txBody>
      </p:sp>
      <p:sp>
        <p:nvSpPr>
          <p:cNvPr id="22" name="Flowchart: Manual Input 21">
            <a:extLst>
              <a:ext uri="{FF2B5EF4-FFF2-40B4-BE49-F238E27FC236}">
                <a16:creationId xmlns:a16="http://schemas.microsoft.com/office/drawing/2014/main" id="{98D1732A-068E-4FA7-9AD4-A379D06CC3C0}"/>
              </a:ext>
            </a:extLst>
          </p:cNvPr>
          <p:cNvSpPr/>
          <p:nvPr/>
        </p:nvSpPr>
        <p:spPr>
          <a:xfrm rot="5400000" flipV="1">
            <a:off x="6475821" y="1141823"/>
            <a:ext cx="6860360" cy="4572000"/>
          </a:xfrm>
          <a:prstGeom prst="flowChartManualInpu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C367-D974-4AEB-A413-888489FD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3002">
            <a:off x="6446088" y="2683786"/>
            <a:ext cx="3251200" cy="18288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A9C95B-5815-8387-2CE0-21AAEB77F0A1}"/>
              </a:ext>
            </a:extLst>
          </p:cNvPr>
          <p:cNvGrpSpPr/>
          <p:nvPr/>
        </p:nvGrpSpPr>
        <p:grpSpPr>
          <a:xfrm>
            <a:off x="767849" y="396712"/>
            <a:ext cx="2606788" cy="1280160"/>
            <a:chOff x="734031" y="295825"/>
            <a:chExt cx="2606788" cy="1280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49BAB7-B404-057A-02D3-C82069DD957E}"/>
                </a:ext>
              </a:extLst>
            </p:cNvPr>
            <p:cNvSpPr/>
            <p:nvPr/>
          </p:nvSpPr>
          <p:spPr>
            <a:xfrm>
              <a:off x="734031" y="295825"/>
              <a:ext cx="1280160" cy="128016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18357D-32D5-8C31-CF1B-9991D390DC64}"/>
                </a:ext>
              </a:extLst>
            </p:cNvPr>
            <p:cNvSpPr/>
            <p:nvPr/>
          </p:nvSpPr>
          <p:spPr>
            <a:xfrm>
              <a:off x="2060659" y="295825"/>
              <a:ext cx="1280160" cy="128016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75DF95F0-3A70-5E05-40F2-BA147CB81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124" y="519702"/>
              <a:ext cx="1019973" cy="82296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6AB32DD-4000-61CD-5ECB-7FA34D69B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423" y="428262"/>
              <a:ext cx="1010631" cy="100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6B9712-1766-5A54-48C7-DAB98F3622E7}"/>
              </a:ext>
            </a:extLst>
          </p:cNvPr>
          <p:cNvCxnSpPr/>
          <p:nvPr/>
        </p:nvCxnSpPr>
        <p:spPr>
          <a:xfrm>
            <a:off x="513621" y="6521380"/>
            <a:ext cx="66751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19EBC6E1-2E58-3FCA-6C3B-4C578F20ABB2}"/>
              </a:ext>
            </a:extLst>
          </p:cNvPr>
          <p:cNvSpPr txBox="1">
            <a:spLocks/>
          </p:cNvSpPr>
          <p:nvPr/>
        </p:nvSpPr>
        <p:spPr>
          <a:xfrm>
            <a:off x="657317" y="5078776"/>
            <a:ext cx="9144000" cy="128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4D4D4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Course.		Class.		Lecturer.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4D4D4D"/>
                </a:solidFill>
              </a:rPr>
              <a:t>Intro to Supply		EC214.M11	Mrs. </a:t>
            </a:r>
            <a:r>
              <a:rPr lang="en-US" sz="2000" dirty="0" err="1">
                <a:solidFill>
                  <a:srgbClr val="4D4D4D"/>
                </a:solidFill>
              </a:rPr>
              <a:t>Nguyễn</a:t>
            </a:r>
            <a:endParaRPr lang="en-US" sz="2000" dirty="0">
              <a:solidFill>
                <a:srgbClr val="4D4D4D"/>
              </a:solidFill>
            </a:endParaRP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4D4D4D"/>
                </a:solidFill>
              </a:rPr>
              <a:t>Chain Management	 		Minh </a:t>
            </a:r>
            <a:r>
              <a:rPr lang="en-US" sz="2000" dirty="0" err="1">
                <a:solidFill>
                  <a:srgbClr val="4D4D4D"/>
                </a:solidFill>
              </a:rPr>
              <a:t>Hằng</a:t>
            </a:r>
            <a:endParaRPr lang="en-US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01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ARA WOMEN, MEN, KIDS MIX | Women&amp;#39;s clothing | Official archives of  Merkandi | merkandi.co.uk - Merkandi B2B">
            <a:extLst>
              <a:ext uri="{FF2B5EF4-FFF2-40B4-BE49-F238E27FC236}">
                <a16:creationId xmlns:a16="http://schemas.microsoft.com/office/drawing/2014/main" id="{047F6F15-9DA6-448C-BB32-785B48AF4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7" r="2" b="8923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EE77E-3468-40E6-A435-57E2DD468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1095" y="6150104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BA094D-3DE0-41B4-A029-1B668B87A39B}" type="slidenum">
              <a:rPr lang="en-US" sz="200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81A71-7459-4E07-A3E2-B0AE87B557E3}"/>
              </a:ext>
            </a:extLst>
          </p:cNvPr>
          <p:cNvSpPr txBox="1"/>
          <p:nvPr/>
        </p:nvSpPr>
        <p:spPr>
          <a:xfrm>
            <a:off x="406400" y="558800"/>
            <a:ext cx="3759200" cy="207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CLOTHING</a:t>
            </a:r>
          </a:p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PRODUCT</a:t>
            </a:r>
          </a:p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LINES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D7E54-594A-47E2-9E50-A73DF6BFBEF6}"/>
              </a:ext>
            </a:extLst>
          </p:cNvPr>
          <p:cNvSpPr txBox="1"/>
          <p:nvPr/>
        </p:nvSpPr>
        <p:spPr>
          <a:xfrm>
            <a:off x="406400" y="3188157"/>
            <a:ext cx="320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Women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TRF (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Trafaluc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Men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Kid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Beauty</a:t>
            </a:r>
          </a:p>
        </p:txBody>
      </p:sp>
    </p:spTree>
    <p:extLst>
      <p:ext uri="{BB962C8B-B14F-4D97-AF65-F5344CB8AC3E}">
        <p14:creationId xmlns:p14="http://schemas.microsoft.com/office/powerpoint/2010/main" val="294281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ED0A4-56B7-4B7C-B385-26217F212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A3F0B-4FED-4C1B-9E1E-56DF7ABD6FCD}"/>
              </a:ext>
            </a:extLst>
          </p:cNvPr>
          <p:cNvSpPr txBox="1"/>
          <p:nvPr/>
        </p:nvSpPr>
        <p:spPr>
          <a:xfrm>
            <a:off x="550606" y="482075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DISTRIBUTION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D5D0C-C17F-405C-8C42-837F14A12121}"/>
              </a:ext>
            </a:extLst>
          </p:cNvPr>
          <p:cNvSpPr txBox="1"/>
          <p:nvPr/>
        </p:nvSpPr>
        <p:spPr>
          <a:xfrm>
            <a:off x="550604" y="1347238"/>
            <a:ext cx="9509760" cy="135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1. Traditional Stores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More than </a:t>
            </a:r>
            <a:r>
              <a:rPr lang="en-US" sz="2400" dirty="0">
                <a:latin typeface="+mj-lt"/>
              </a:rPr>
              <a:t>2,000 stores</a:t>
            </a:r>
            <a:r>
              <a:rPr lang="en-US" sz="2400" dirty="0"/>
              <a:t>, including its kids and home stores.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96</a:t>
            </a:r>
            <a:r>
              <a:rPr lang="en-US" sz="2400" dirty="0"/>
              <a:t> </a:t>
            </a:r>
            <a:r>
              <a:rPr lang="en-US" sz="2400" dirty="0">
                <a:latin typeface="+mj-lt"/>
              </a:rPr>
              <a:t>countries</a:t>
            </a:r>
            <a:r>
              <a:rPr lang="en-US" sz="2400" dirty="0"/>
              <a:t> and is the flagship brand of the Inditex Group.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42A4DB-D292-4CBF-91D4-8760BA794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546524"/>
              </p:ext>
            </p:extLst>
          </p:nvPr>
        </p:nvGraphicFramePr>
        <p:xfrm>
          <a:off x="1273724" y="3064590"/>
          <a:ext cx="9644552" cy="199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80">
                  <a:extLst>
                    <a:ext uri="{9D8B030D-6E8A-4147-A177-3AD203B41FA5}">
                      <a16:colId xmlns:a16="http://schemas.microsoft.com/office/drawing/2014/main" val="428443593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42511576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50405423"/>
                    </a:ext>
                  </a:extLst>
                </a:gridCol>
                <a:gridCol w="1963592">
                  <a:extLst>
                    <a:ext uri="{9D8B030D-6E8A-4147-A177-3AD203B41FA5}">
                      <a16:colId xmlns:a16="http://schemas.microsoft.com/office/drawing/2014/main" val="915181400"/>
                    </a:ext>
                  </a:extLst>
                </a:gridCol>
              </a:tblGrid>
              <a:tr h="71388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CONCEPT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COMPANY MANAGED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FRANCHISED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TOTAL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43957"/>
                  </a:ext>
                </a:extLst>
              </a:tr>
              <a:tr h="402922">
                <a:tc>
                  <a:txBody>
                    <a:bodyPr/>
                    <a:lstStyle/>
                    <a:p>
                      <a:r>
                        <a:rPr lang="en-US" sz="2000" dirty="0"/>
                        <a:t>Zara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1,763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262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2,025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559320"/>
                  </a:ext>
                </a:extLst>
              </a:tr>
              <a:tr h="402922">
                <a:tc>
                  <a:txBody>
                    <a:bodyPr/>
                    <a:lstStyle/>
                    <a:p>
                      <a:r>
                        <a:rPr lang="en-US" sz="2000" dirty="0"/>
                        <a:t>   Zara Kids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93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-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93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89050"/>
                  </a:ext>
                </a:extLst>
              </a:tr>
              <a:tr h="470335">
                <a:tc>
                  <a:txBody>
                    <a:bodyPr/>
                    <a:lstStyle/>
                    <a:p>
                      <a:r>
                        <a:rPr lang="en-US" sz="2000" dirty="0"/>
                        <a:t>   Zara Home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454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81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535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53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D34E3C-BC8A-42D2-ADBB-9221B3399102}"/>
              </a:ext>
            </a:extLst>
          </p:cNvPr>
          <p:cNvSpPr txBox="1"/>
          <p:nvPr/>
        </p:nvSpPr>
        <p:spPr>
          <a:xfrm>
            <a:off x="628102" y="5937197"/>
            <a:ext cx="5270090" cy="37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>
              <a:lnSpc>
                <a:spcPct val="110000"/>
              </a:lnSpc>
            </a:pPr>
            <a:r>
              <a:rPr lang="en-US" i="1" dirty="0"/>
              <a:t>* Inditex Group Annual Report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6E380-9AF8-8C70-CA6C-68C9F0DF505F}"/>
              </a:ext>
            </a:extLst>
          </p:cNvPr>
          <p:cNvSpPr txBox="1"/>
          <p:nvPr/>
        </p:nvSpPr>
        <p:spPr>
          <a:xfrm>
            <a:off x="1112520" y="5098430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Table.</a:t>
            </a:r>
            <a:r>
              <a:rPr lang="en-US" sz="2000" dirty="0">
                <a:latin typeface="+mj-lt"/>
              </a:rPr>
              <a:t> Company-managed &amp; Franchised Stores At The End 2020</a:t>
            </a:r>
          </a:p>
        </p:txBody>
      </p:sp>
    </p:spTree>
    <p:extLst>
      <p:ext uri="{BB962C8B-B14F-4D97-AF65-F5344CB8AC3E}">
        <p14:creationId xmlns:p14="http://schemas.microsoft.com/office/powerpoint/2010/main" val="399238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B619-359B-D9D2-9250-658F17C0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015E4-BAA2-3D8A-DBB6-EA7A69F53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725B6-AC87-7469-5DD7-3424422A2989}"/>
              </a:ext>
            </a:extLst>
          </p:cNvPr>
          <p:cNvSpPr txBox="1"/>
          <p:nvPr/>
        </p:nvSpPr>
        <p:spPr>
          <a:xfrm>
            <a:off x="550606" y="482075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DISTRIBUTION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1016B-73B9-BD67-E27F-1A93E48435A8}"/>
              </a:ext>
            </a:extLst>
          </p:cNvPr>
          <p:cNvSpPr txBox="1"/>
          <p:nvPr/>
        </p:nvSpPr>
        <p:spPr>
          <a:xfrm>
            <a:off x="550606" y="1347238"/>
            <a:ext cx="402336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2. Online Stores</a:t>
            </a:r>
          </a:p>
        </p:txBody>
      </p:sp>
      <p:pic>
        <p:nvPicPr>
          <p:cNvPr id="1028" name="Picture 4" descr="A cover image showing mockup of the Zara homepage.">
            <a:extLst>
              <a:ext uri="{FF2B5EF4-FFF2-40B4-BE49-F238E27FC236}">
                <a16:creationId xmlns:a16="http://schemas.microsoft.com/office/drawing/2014/main" id="{CA39696F-27DD-5086-62DE-6CD62FD09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1246"/>
            <a:ext cx="6022893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018B5-82B9-9321-7197-570F5E4A1ACF}"/>
              </a:ext>
            </a:extLst>
          </p:cNvPr>
          <p:cNvSpPr txBox="1"/>
          <p:nvPr/>
        </p:nvSpPr>
        <p:spPr>
          <a:xfrm>
            <a:off x="550606" y="1796410"/>
            <a:ext cx="384048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Website 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www.zara.com</a:t>
            </a:r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F6C68-7D1E-880A-625F-34A29E1D41E9}"/>
              </a:ext>
            </a:extLst>
          </p:cNvPr>
          <p:cNvSpPr txBox="1"/>
          <p:nvPr/>
        </p:nvSpPr>
        <p:spPr>
          <a:xfrm>
            <a:off x="5961538" y="1813969"/>
            <a:ext cx="5816241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Zara</a:t>
            </a:r>
            <a:r>
              <a:rPr lang="en-US" sz="2400" dirty="0"/>
              <a:t> app on Google Play &amp; App Store</a:t>
            </a:r>
          </a:p>
        </p:txBody>
      </p:sp>
      <p:pic>
        <p:nvPicPr>
          <p:cNvPr id="1032" name="Picture 8" descr="Zara: Refining the mobile shopping user experience — patti bena">
            <a:extLst>
              <a:ext uri="{FF2B5EF4-FFF2-40B4-BE49-F238E27FC236}">
                <a16:creationId xmlns:a16="http://schemas.microsoft.com/office/drawing/2014/main" id="{0C75F884-BC6B-151D-20A9-60D825FB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92" y="2469832"/>
            <a:ext cx="5454818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775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41B2D-4E8E-1D2A-E3B2-8255E5AB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AA8232-C1B0-987D-F4CD-196C8EDE9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485251-1E40-2A2F-2036-78AFF628E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879670"/>
              </p:ext>
            </p:extLst>
          </p:nvPr>
        </p:nvGraphicFramePr>
        <p:xfrm>
          <a:off x="609600" y="229057"/>
          <a:ext cx="109728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92545596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4742566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4516766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7197598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548389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87864035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Stakeholder groups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48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Employees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Customers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Suppliers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Community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Environment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Shareholders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255942"/>
                  </a:ext>
                </a:extLst>
              </a:tr>
            </a:tbl>
          </a:graphicData>
        </a:graphic>
      </p:graphicFrame>
      <p:grpSp>
        <p:nvGrpSpPr>
          <p:cNvPr id="5128" name="Group 5127">
            <a:extLst>
              <a:ext uri="{FF2B5EF4-FFF2-40B4-BE49-F238E27FC236}">
                <a16:creationId xmlns:a16="http://schemas.microsoft.com/office/drawing/2014/main" id="{83302D3E-6E67-9A93-63E7-AA696AE8FC95}"/>
              </a:ext>
            </a:extLst>
          </p:cNvPr>
          <p:cNvGrpSpPr/>
          <p:nvPr/>
        </p:nvGrpSpPr>
        <p:grpSpPr>
          <a:xfrm>
            <a:off x="3503914" y="1413065"/>
            <a:ext cx="4161294" cy="4192290"/>
            <a:chOff x="0" y="2328753"/>
            <a:chExt cx="4161294" cy="41922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99AB54-5D00-5471-3C28-8CFA8E879C91}"/>
                </a:ext>
              </a:extLst>
            </p:cNvPr>
            <p:cNvSpPr txBox="1"/>
            <p:nvPr/>
          </p:nvSpPr>
          <p:spPr>
            <a:xfrm>
              <a:off x="30996" y="2328753"/>
              <a:ext cx="4114800" cy="411480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0800000"/>
                </a:avLst>
              </a:prstTxWarp>
              <a:spAutoFit/>
            </a:bodyPr>
            <a:lstStyle/>
            <a:p>
              <a:pPr algn="ctr"/>
              <a:r>
                <a:rPr lang="en-US" dirty="0"/>
                <a:t>Contribution to sustainable development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BA14AC-88B7-643B-5206-B4E1E3956A8F}"/>
                </a:ext>
              </a:extLst>
            </p:cNvPr>
            <p:cNvSpPr txBox="1"/>
            <p:nvPr/>
          </p:nvSpPr>
          <p:spPr>
            <a:xfrm>
              <a:off x="46494" y="2406243"/>
              <a:ext cx="4114800" cy="411480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Respect for human rights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F276820D-61D7-BCE3-2BE9-6E7ED69B5DD5}"/>
                </a:ext>
              </a:extLst>
            </p:cNvPr>
            <p:cNvSpPr/>
            <p:nvPr/>
          </p:nvSpPr>
          <p:spPr>
            <a:xfrm>
              <a:off x="0" y="2337860"/>
              <a:ext cx="4114800" cy="4114800"/>
            </a:xfrm>
            <a:prstGeom prst="arc">
              <a:avLst>
                <a:gd name="adj1" fmla="val 20155739"/>
                <a:gd name="adj2" fmla="val 2960317"/>
              </a:avLst>
            </a:prstGeom>
            <a:ln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3" name="Arc 5122">
              <a:extLst>
                <a:ext uri="{FF2B5EF4-FFF2-40B4-BE49-F238E27FC236}">
                  <a16:creationId xmlns:a16="http://schemas.microsoft.com/office/drawing/2014/main" id="{30BFFFA6-5A66-66E7-07A4-92E713EFB7BC}"/>
                </a:ext>
              </a:extLst>
            </p:cNvPr>
            <p:cNvSpPr/>
            <p:nvPr/>
          </p:nvSpPr>
          <p:spPr>
            <a:xfrm flipH="1">
              <a:off x="0" y="2345882"/>
              <a:ext cx="4114800" cy="4114800"/>
            </a:xfrm>
            <a:prstGeom prst="arc">
              <a:avLst>
                <a:gd name="adj1" fmla="val 20155739"/>
                <a:gd name="adj2" fmla="val 2960317"/>
              </a:avLst>
            </a:prstGeom>
            <a:ln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32" name="Group 5131">
            <a:extLst>
              <a:ext uri="{FF2B5EF4-FFF2-40B4-BE49-F238E27FC236}">
                <a16:creationId xmlns:a16="http://schemas.microsoft.com/office/drawing/2014/main" id="{A4E3F89F-BDDF-0EE6-B300-EAFCF56A8ADA}"/>
              </a:ext>
            </a:extLst>
          </p:cNvPr>
          <p:cNvGrpSpPr/>
          <p:nvPr/>
        </p:nvGrpSpPr>
        <p:grpSpPr>
          <a:xfrm>
            <a:off x="3892921" y="1785012"/>
            <a:ext cx="3383280" cy="3448396"/>
            <a:chOff x="4404360" y="2853332"/>
            <a:chExt cx="3383280" cy="34483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963976-81B5-DCAB-B92A-01285F262728}"/>
                </a:ext>
              </a:extLst>
            </p:cNvPr>
            <p:cNvSpPr txBox="1"/>
            <p:nvPr/>
          </p:nvSpPr>
          <p:spPr>
            <a:xfrm rot="-2700000">
              <a:off x="4404360" y="2909446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Sustainability</a:t>
              </a:r>
            </a:p>
          </p:txBody>
        </p:sp>
        <p:sp>
          <p:nvSpPr>
            <p:cNvPr id="5120" name="TextBox 5119">
              <a:extLst>
                <a:ext uri="{FF2B5EF4-FFF2-40B4-BE49-F238E27FC236}">
                  <a16:creationId xmlns:a16="http://schemas.microsoft.com/office/drawing/2014/main" id="{2E5E0F7E-7E01-E234-0DF2-8DEDBF78ECA6}"/>
                </a:ext>
              </a:extLst>
            </p:cNvPr>
            <p:cNvSpPr txBox="1"/>
            <p:nvPr/>
          </p:nvSpPr>
          <p:spPr>
            <a:xfrm rot="2700000">
              <a:off x="4404360" y="2918448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Flexibility</a:t>
              </a:r>
            </a:p>
          </p:txBody>
        </p:sp>
        <p:sp>
          <p:nvSpPr>
            <p:cNvPr id="5121" name="TextBox 5120">
              <a:extLst>
                <a:ext uri="{FF2B5EF4-FFF2-40B4-BE49-F238E27FC236}">
                  <a16:creationId xmlns:a16="http://schemas.microsoft.com/office/drawing/2014/main" id="{2EC92263-FAB9-5C9B-AB4A-F9ED81EEF200}"/>
                </a:ext>
              </a:extLst>
            </p:cNvPr>
            <p:cNvSpPr txBox="1"/>
            <p:nvPr/>
          </p:nvSpPr>
          <p:spPr>
            <a:xfrm rot="-2700000">
              <a:off x="4404360" y="2882802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Transparency</a:t>
              </a:r>
            </a:p>
          </p:txBody>
        </p:sp>
        <p:sp>
          <p:nvSpPr>
            <p:cNvPr id="5122" name="TextBox 5121">
              <a:extLst>
                <a:ext uri="{FF2B5EF4-FFF2-40B4-BE49-F238E27FC236}">
                  <a16:creationId xmlns:a16="http://schemas.microsoft.com/office/drawing/2014/main" id="{FA2149F3-43A0-7D5B-8907-77541A7CD10A}"/>
                </a:ext>
              </a:extLst>
            </p:cNvPr>
            <p:cNvSpPr txBox="1"/>
            <p:nvPr/>
          </p:nvSpPr>
          <p:spPr>
            <a:xfrm rot="2700000">
              <a:off x="4404360" y="2881202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Creativity</a:t>
              </a:r>
            </a:p>
          </p:txBody>
        </p:sp>
        <p:sp>
          <p:nvSpPr>
            <p:cNvPr id="5125" name="Arc 5124">
              <a:extLst>
                <a:ext uri="{FF2B5EF4-FFF2-40B4-BE49-F238E27FC236}">
                  <a16:creationId xmlns:a16="http://schemas.microsoft.com/office/drawing/2014/main" id="{971F08A7-C1DE-7898-18A3-3F78CF8FA578}"/>
                </a:ext>
              </a:extLst>
            </p:cNvPr>
            <p:cNvSpPr/>
            <p:nvPr/>
          </p:nvSpPr>
          <p:spPr>
            <a:xfrm>
              <a:off x="4404360" y="2856456"/>
              <a:ext cx="3383280" cy="3383280"/>
            </a:xfrm>
            <a:prstGeom prst="arc">
              <a:avLst>
                <a:gd name="adj1" fmla="val 20401076"/>
                <a:gd name="adj2" fmla="val 1038102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7" name="Arc 5126">
              <a:extLst>
                <a:ext uri="{FF2B5EF4-FFF2-40B4-BE49-F238E27FC236}">
                  <a16:creationId xmlns:a16="http://schemas.microsoft.com/office/drawing/2014/main" id="{2ADAAED3-7DDF-FDFD-A7F8-BEA49D95960C}"/>
                </a:ext>
              </a:extLst>
            </p:cNvPr>
            <p:cNvSpPr/>
            <p:nvPr/>
          </p:nvSpPr>
          <p:spPr>
            <a:xfrm>
              <a:off x="4404360" y="2853332"/>
              <a:ext cx="3383280" cy="3383280"/>
            </a:xfrm>
            <a:prstGeom prst="arc">
              <a:avLst>
                <a:gd name="adj1" fmla="val 4600025"/>
                <a:gd name="adj2" fmla="val 6686396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9" name="Arc 5128">
              <a:extLst>
                <a:ext uri="{FF2B5EF4-FFF2-40B4-BE49-F238E27FC236}">
                  <a16:creationId xmlns:a16="http://schemas.microsoft.com/office/drawing/2014/main" id="{B78521AF-AB39-9655-F649-427BBAEA4AB6}"/>
                </a:ext>
              </a:extLst>
            </p:cNvPr>
            <p:cNvSpPr/>
            <p:nvPr/>
          </p:nvSpPr>
          <p:spPr>
            <a:xfrm>
              <a:off x="4404360" y="2861354"/>
              <a:ext cx="3383280" cy="3383280"/>
            </a:xfrm>
            <a:prstGeom prst="arc">
              <a:avLst>
                <a:gd name="adj1" fmla="val 9543992"/>
                <a:gd name="adj2" fmla="val 11534578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0" name="Arc 5129">
              <a:extLst>
                <a:ext uri="{FF2B5EF4-FFF2-40B4-BE49-F238E27FC236}">
                  <a16:creationId xmlns:a16="http://schemas.microsoft.com/office/drawing/2014/main" id="{CA40E79B-5879-E949-F11D-5AA071B3146C}"/>
                </a:ext>
              </a:extLst>
            </p:cNvPr>
            <p:cNvSpPr/>
            <p:nvPr/>
          </p:nvSpPr>
          <p:spPr>
            <a:xfrm>
              <a:off x="4404360" y="2853334"/>
              <a:ext cx="3383280" cy="3383280"/>
            </a:xfrm>
            <a:prstGeom prst="arc">
              <a:avLst>
                <a:gd name="adj1" fmla="val 15371088"/>
                <a:gd name="adj2" fmla="val 17398943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133" name="Table 5132">
            <a:extLst>
              <a:ext uri="{FF2B5EF4-FFF2-40B4-BE49-F238E27FC236}">
                <a16:creationId xmlns:a16="http://schemas.microsoft.com/office/drawing/2014/main" id="{90BF3A49-9634-28D5-2821-093668191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389316"/>
              </p:ext>
            </p:extLst>
          </p:nvPr>
        </p:nvGraphicFramePr>
        <p:xfrm>
          <a:off x="1341120" y="5835043"/>
          <a:ext cx="950976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292545596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47425664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414516766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37197598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Pillars on which our strategy is established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48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Fashion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Customer experience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People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Sustainability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255942"/>
                  </a:ext>
                </a:extLst>
              </a:tr>
            </a:tbl>
          </a:graphicData>
        </a:graphic>
      </p:graphicFrame>
      <p:sp>
        <p:nvSpPr>
          <p:cNvPr id="5134" name="TextBox 5133">
            <a:extLst>
              <a:ext uri="{FF2B5EF4-FFF2-40B4-BE49-F238E27FC236}">
                <a16:creationId xmlns:a16="http://schemas.microsoft.com/office/drawing/2014/main" id="{9E030AB0-97DF-0917-A4FC-3BBDA88D4DC7}"/>
              </a:ext>
            </a:extLst>
          </p:cNvPr>
          <p:cNvSpPr txBox="1"/>
          <p:nvPr/>
        </p:nvSpPr>
        <p:spPr>
          <a:xfrm>
            <a:off x="9034579" y="4779216"/>
            <a:ext cx="2743200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 algn="r">
              <a:lnSpc>
                <a:spcPct val="110000"/>
              </a:lnSpc>
            </a:pPr>
            <a:r>
              <a:rPr lang="en-US" i="1" dirty="0"/>
              <a:t>* Inditex Group</a:t>
            </a:r>
          </a:p>
          <a:p>
            <a:pPr marL="461963" indent="-461963" algn="r">
              <a:lnSpc>
                <a:spcPct val="110000"/>
              </a:lnSpc>
            </a:pPr>
            <a:r>
              <a:rPr lang="en-US" i="1" dirty="0"/>
              <a:t>Annual Report</a:t>
            </a:r>
          </a:p>
          <a:p>
            <a:pPr marL="461963" indent="-461963" algn="r">
              <a:lnSpc>
                <a:spcPct val="110000"/>
              </a:lnSpc>
            </a:pPr>
            <a:r>
              <a:rPr lang="en-US" i="1" dirty="0"/>
              <a:t>2020</a:t>
            </a:r>
          </a:p>
        </p:txBody>
      </p:sp>
      <p:sp>
        <p:nvSpPr>
          <p:cNvPr id="5135" name="TextBox 5134">
            <a:extLst>
              <a:ext uri="{FF2B5EF4-FFF2-40B4-BE49-F238E27FC236}">
                <a16:creationId xmlns:a16="http://schemas.microsoft.com/office/drawing/2014/main" id="{A11A7FA9-6CCC-B2DD-EE20-6245ADADD389}"/>
              </a:ext>
            </a:extLst>
          </p:cNvPr>
          <p:cNvSpPr txBox="1"/>
          <p:nvPr/>
        </p:nvSpPr>
        <p:spPr>
          <a:xfrm>
            <a:off x="495514" y="1600638"/>
            <a:ext cx="2743200" cy="139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>
              <a:lnSpc>
                <a:spcPct val="110000"/>
              </a:lnSpc>
            </a:pPr>
            <a:r>
              <a:rPr lang="en-US" sz="4000" b="1" dirty="0">
                <a:latin typeface="+mj-lt"/>
              </a:rPr>
              <a:t>BUSINESS</a:t>
            </a:r>
          </a:p>
          <a:p>
            <a:pPr marL="461963" indent="-461963">
              <a:lnSpc>
                <a:spcPct val="110000"/>
              </a:lnSpc>
            </a:pPr>
            <a:r>
              <a:rPr lang="en-US" sz="4000" b="1" dirty="0">
                <a:latin typeface="+mj-lt"/>
              </a:rPr>
              <a:t>MODEL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C6E61E-05A0-A9E2-B739-D6605035A94A}"/>
              </a:ext>
            </a:extLst>
          </p:cNvPr>
          <p:cNvGrpSpPr/>
          <p:nvPr/>
        </p:nvGrpSpPr>
        <p:grpSpPr>
          <a:xfrm>
            <a:off x="8441847" y="1510236"/>
            <a:ext cx="3405110" cy="2079963"/>
            <a:chOff x="8882855" y="1733781"/>
            <a:chExt cx="3405110" cy="20799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04F344-8E34-E947-648A-95CDF9113002}"/>
                </a:ext>
              </a:extLst>
            </p:cNvPr>
            <p:cNvSpPr txBox="1"/>
            <p:nvPr/>
          </p:nvSpPr>
          <p:spPr>
            <a:xfrm>
              <a:off x="9683555" y="2603002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</a:rPr>
                <a:t>CUSTOMER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C7EE09-9896-92DF-958F-D289E1A2F926}"/>
                </a:ext>
              </a:extLst>
            </p:cNvPr>
            <p:cNvSpPr txBox="1"/>
            <p:nvPr/>
          </p:nvSpPr>
          <p:spPr>
            <a:xfrm>
              <a:off x="9849174" y="3475190"/>
              <a:ext cx="1097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Logistics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9B54CE-2164-A4E3-1B6F-448A37FEB80B}"/>
                </a:ext>
              </a:extLst>
            </p:cNvPr>
            <p:cNvSpPr txBox="1"/>
            <p:nvPr/>
          </p:nvSpPr>
          <p:spPr>
            <a:xfrm>
              <a:off x="9866435" y="1733781"/>
              <a:ext cx="1097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Design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3A106F-C47A-F0A9-9FE1-AD68AE1C3F58}"/>
                </a:ext>
              </a:extLst>
            </p:cNvPr>
            <p:cNvSpPr txBox="1"/>
            <p:nvPr/>
          </p:nvSpPr>
          <p:spPr>
            <a:xfrm>
              <a:off x="8882855" y="2474842"/>
              <a:ext cx="109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Store</a:t>
              </a:r>
            </a:p>
            <a:p>
              <a:pPr algn="ctr"/>
              <a:r>
                <a:rPr lang="en-US" sz="1600" dirty="0"/>
                <a:t>Online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F3365-8B84-70C6-B722-38731683F22D}"/>
                </a:ext>
              </a:extLst>
            </p:cNvPr>
            <p:cNvSpPr txBox="1"/>
            <p:nvPr/>
          </p:nvSpPr>
          <p:spPr>
            <a:xfrm>
              <a:off x="11007805" y="2590084"/>
              <a:ext cx="128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Production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30EF4D35-E1D9-D452-4DBF-96483F73A214}"/>
                </a:ext>
              </a:extLst>
            </p:cNvPr>
            <p:cNvSpPr/>
            <p:nvPr/>
          </p:nvSpPr>
          <p:spPr>
            <a:xfrm>
              <a:off x="9292011" y="1878537"/>
              <a:ext cx="2103120" cy="1828800"/>
            </a:xfrm>
            <a:prstGeom prst="arc">
              <a:avLst>
                <a:gd name="adj1" fmla="val 18360843"/>
                <a:gd name="adj2" fmla="val 20560369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EE777CBF-C495-E7A9-1FFB-724CE566197E}"/>
                </a:ext>
              </a:extLst>
            </p:cNvPr>
            <p:cNvSpPr/>
            <p:nvPr/>
          </p:nvSpPr>
          <p:spPr>
            <a:xfrm>
              <a:off x="9397917" y="1891455"/>
              <a:ext cx="2011680" cy="1828800"/>
            </a:xfrm>
            <a:prstGeom prst="arc">
              <a:avLst>
                <a:gd name="adj1" fmla="val 726598"/>
                <a:gd name="adj2" fmla="val 3257222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82C3503-CFD8-19BD-9015-B89CDEA05D4E}"/>
                </a:ext>
              </a:extLst>
            </p:cNvPr>
            <p:cNvSpPr/>
            <p:nvPr/>
          </p:nvSpPr>
          <p:spPr>
            <a:xfrm>
              <a:off x="9395337" y="1857879"/>
              <a:ext cx="2011680" cy="1828800"/>
            </a:xfrm>
            <a:prstGeom prst="arc">
              <a:avLst>
                <a:gd name="adj1" fmla="val 7483480"/>
                <a:gd name="adj2" fmla="val 9560966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11A9F94-B646-19E3-DDC1-7CFFF8DC15C2}"/>
                </a:ext>
              </a:extLst>
            </p:cNvPr>
            <p:cNvSpPr/>
            <p:nvPr/>
          </p:nvSpPr>
          <p:spPr>
            <a:xfrm>
              <a:off x="9423751" y="1917291"/>
              <a:ext cx="2011680" cy="1828800"/>
            </a:xfrm>
            <a:prstGeom prst="arc">
              <a:avLst>
                <a:gd name="adj1" fmla="val 12162641"/>
                <a:gd name="adj2" fmla="val 14383008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F27411-1317-E527-50A2-D3D153F873F3}"/>
              </a:ext>
            </a:extLst>
          </p:cNvPr>
          <p:cNvCxnSpPr>
            <a:cxnSpLocks/>
          </p:cNvCxnSpPr>
          <p:nvPr/>
        </p:nvCxnSpPr>
        <p:spPr>
          <a:xfrm flipV="1">
            <a:off x="5904854" y="3251645"/>
            <a:ext cx="3049475" cy="27090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DC485B2-0035-9FF4-C142-956D4E23548B}"/>
              </a:ext>
            </a:extLst>
          </p:cNvPr>
          <p:cNvSpPr/>
          <p:nvPr/>
        </p:nvSpPr>
        <p:spPr>
          <a:xfrm>
            <a:off x="5517395" y="342212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0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09F97-9CA8-4600-BF42-D04529F9B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774C2-6C7D-414E-9A55-90050B277EA5}"/>
              </a:ext>
            </a:extLst>
          </p:cNvPr>
          <p:cNvSpPr txBox="1"/>
          <p:nvPr/>
        </p:nvSpPr>
        <p:spPr>
          <a:xfrm>
            <a:off x="558800" y="515113"/>
            <a:ext cx="794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REVENUE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9CB4E4-3D4B-475D-97B2-2033EB90695D}"/>
              </a:ext>
            </a:extLst>
          </p:cNvPr>
          <p:cNvSpPr/>
          <p:nvPr/>
        </p:nvSpPr>
        <p:spPr>
          <a:xfrm>
            <a:off x="680720" y="161544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Pricing strategy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1F89CF-038B-41A6-B819-46BEB916CD41}"/>
              </a:ext>
            </a:extLst>
          </p:cNvPr>
          <p:cNvSpPr/>
          <p:nvPr/>
        </p:nvSpPr>
        <p:spPr>
          <a:xfrm>
            <a:off x="4257040" y="161544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Based on the market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5332EC-8F15-4D44-97D6-B030E58CEFD9}"/>
              </a:ext>
            </a:extLst>
          </p:cNvPr>
          <p:cNvSpPr/>
          <p:nvPr/>
        </p:nvSpPr>
        <p:spPr>
          <a:xfrm>
            <a:off x="680720" y="361696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Revenue source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6C6990-7632-47FF-9485-A12FEB74E126}"/>
              </a:ext>
            </a:extLst>
          </p:cNvPr>
          <p:cNvSpPr/>
          <p:nvPr/>
        </p:nvSpPr>
        <p:spPr>
          <a:xfrm>
            <a:off x="4257040" y="358648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Traditional Stores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5BF0C-5341-4888-89B4-7A02800D9311}"/>
              </a:ext>
            </a:extLst>
          </p:cNvPr>
          <p:cNvSpPr/>
          <p:nvPr/>
        </p:nvSpPr>
        <p:spPr>
          <a:xfrm>
            <a:off x="7508240" y="361696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Online Stores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16683FC-592D-41AD-B3CD-425C34FDA3EF}"/>
              </a:ext>
            </a:extLst>
          </p:cNvPr>
          <p:cNvSpPr/>
          <p:nvPr/>
        </p:nvSpPr>
        <p:spPr>
          <a:xfrm>
            <a:off x="3261360" y="2225040"/>
            <a:ext cx="619760" cy="284480"/>
          </a:xfrm>
          <a:custGeom>
            <a:avLst/>
            <a:gdLst>
              <a:gd name="connsiteX0" fmla="*/ 0 w 619760"/>
              <a:gd name="connsiteY0" fmla="*/ 71120 h 284480"/>
              <a:gd name="connsiteX1" fmla="*/ 477520 w 619760"/>
              <a:gd name="connsiteY1" fmla="*/ 71120 h 284480"/>
              <a:gd name="connsiteX2" fmla="*/ 477520 w 619760"/>
              <a:gd name="connsiteY2" fmla="*/ 0 h 284480"/>
              <a:gd name="connsiteX3" fmla="*/ 619760 w 619760"/>
              <a:gd name="connsiteY3" fmla="*/ 142240 h 284480"/>
              <a:gd name="connsiteX4" fmla="*/ 477520 w 619760"/>
              <a:gd name="connsiteY4" fmla="*/ 284480 h 284480"/>
              <a:gd name="connsiteX5" fmla="*/ 477520 w 619760"/>
              <a:gd name="connsiteY5" fmla="*/ 213360 h 284480"/>
              <a:gd name="connsiteX6" fmla="*/ 0 w 619760"/>
              <a:gd name="connsiteY6" fmla="*/ 213360 h 284480"/>
              <a:gd name="connsiteX7" fmla="*/ 0 w 619760"/>
              <a:gd name="connsiteY7" fmla="*/ 71120 h 28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760" h="284480" fill="none" extrusionOk="0">
                <a:moveTo>
                  <a:pt x="0" y="71120"/>
                </a:moveTo>
                <a:cubicBezTo>
                  <a:pt x="199938" y="43179"/>
                  <a:pt x="344865" y="87382"/>
                  <a:pt x="477520" y="71120"/>
                </a:cubicBezTo>
                <a:cubicBezTo>
                  <a:pt x="470753" y="45216"/>
                  <a:pt x="480133" y="29385"/>
                  <a:pt x="477520" y="0"/>
                </a:cubicBezTo>
                <a:cubicBezTo>
                  <a:pt x="543713" y="50570"/>
                  <a:pt x="577893" y="105586"/>
                  <a:pt x="619760" y="142240"/>
                </a:cubicBezTo>
                <a:cubicBezTo>
                  <a:pt x="570276" y="204001"/>
                  <a:pt x="515075" y="216832"/>
                  <a:pt x="477520" y="284480"/>
                </a:cubicBezTo>
                <a:cubicBezTo>
                  <a:pt x="473133" y="265546"/>
                  <a:pt x="478649" y="234739"/>
                  <a:pt x="477520" y="213360"/>
                </a:cubicBezTo>
                <a:cubicBezTo>
                  <a:pt x="268605" y="250567"/>
                  <a:pt x="172162" y="173453"/>
                  <a:pt x="0" y="213360"/>
                </a:cubicBezTo>
                <a:cubicBezTo>
                  <a:pt x="-7145" y="180113"/>
                  <a:pt x="12744" y="131207"/>
                  <a:pt x="0" y="71120"/>
                </a:cubicBezTo>
                <a:close/>
              </a:path>
              <a:path w="619760" h="284480" stroke="0" extrusionOk="0">
                <a:moveTo>
                  <a:pt x="0" y="71120"/>
                </a:moveTo>
                <a:cubicBezTo>
                  <a:pt x="98333" y="63040"/>
                  <a:pt x="314115" y="92175"/>
                  <a:pt x="477520" y="71120"/>
                </a:cubicBezTo>
                <a:cubicBezTo>
                  <a:pt x="470451" y="35780"/>
                  <a:pt x="478379" y="25985"/>
                  <a:pt x="477520" y="0"/>
                </a:cubicBezTo>
                <a:cubicBezTo>
                  <a:pt x="529778" y="51509"/>
                  <a:pt x="572532" y="96944"/>
                  <a:pt x="619760" y="142240"/>
                </a:cubicBezTo>
                <a:cubicBezTo>
                  <a:pt x="598395" y="189542"/>
                  <a:pt x="537626" y="210970"/>
                  <a:pt x="477520" y="284480"/>
                </a:cubicBezTo>
                <a:cubicBezTo>
                  <a:pt x="475922" y="257609"/>
                  <a:pt x="479598" y="248122"/>
                  <a:pt x="477520" y="213360"/>
                </a:cubicBezTo>
                <a:cubicBezTo>
                  <a:pt x="309512" y="251390"/>
                  <a:pt x="196725" y="200171"/>
                  <a:pt x="0" y="213360"/>
                </a:cubicBezTo>
                <a:cubicBezTo>
                  <a:pt x="-1315" y="165136"/>
                  <a:pt x="15162" y="104025"/>
                  <a:pt x="0" y="71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2635640928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3E4695C-4D90-40F7-A0F6-2088A797B655}"/>
              </a:ext>
            </a:extLst>
          </p:cNvPr>
          <p:cNvSpPr/>
          <p:nvPr/>
        </p:nvSpPr>
        <p:spPr>
          <a:xfrm>
            <a:off x="3332480" y="4160520"/>
            <a:ext cx="619760" cy="284480"/>
          </a:xfrm>
          <a:custGeom>
            <a:avLst/>
            <a:gdLst>
              <a:gd name="connsiteX0" fmla="*/ 0 w 619760"/>
              <a:gd name="connsiteY0" fmla="*/ 71120 h 284480"/>
              <a:gd name="connsiteX1" fmla="*/ 477520 w 619760"/>
              <a:gd name="connsiteY1" fmla="*/ 71120 h 284480"/>
              <a:gd name="connsiteX2" fmla="*/ 477520 w 619760"/>
              <a:gd name="connsiteY2" fmla="*/ 0 h 284480"/>
              <a:gd name="connsiteX3" fmla="*/ 619760 w 619760"/>
              <a:gd name="connsiteY3" fmla="*/ 142240 h 284480"/>
              <a:gd name="connsiteX4" fmla="*/ 477520 w 619760"/>
              <a:gd name="connsiteY4" fmla="*/ 284480 h 284480"/>
              <a:gd name="connsiteX5" fmla="*/ 477520 w 619760"/>
              <a:gd name="connsiteY5" fmla="*/ 213360 h 284480"/>
              <a:gd name="connsiteX6" fmla="*/ 0 w 619760"/>
              <a:gd name="connsiteY6" fmla="*/ 213360 h 284480"/>
              <a:gd name="connsiteX7" fmla="*/ 0 w 619760"/>
              <a:gd name="connsiteY7" fmla="*/ 71120 h 28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760" h="284480" fill="none" extrusionOk="0">
                <a:moveTo>
                  <a:pt x="0" y="71120"/>
                </a:moveTo>
                <a:cubicBezTo>
                  <a:pt x="199938" y="43179"/>
                  <a:pt x="344865" y="87382"/>
                  <a:pt x="477520" y="71120"/>
                </a:cubicBezTo>
                <a:cubicBezTo>
                  <a:pt x="470753" y="45216"/>
                  <a:pt x="480133" y="29385"/>
                  <a:pt x="477520" y="0"/>
                </a:cubicBezTo>
                <a:cubicBezTo>
                  <a:pt x="543713" y="50570"/>
                  <a:pt x="577893" y="105586"/>
                  <a:pt x="619760" y="142240"/>
                </a:cubicBezTo>
                <a:cubicBezTo>
                  <a:pt x="570276" y="204001"/>
                  <a:pt x="515075" y="216832"/>
                  <a:pt x="477520" y="284480"/>
                </a:cubicBezTo>
                <a:cubicBezTo>
                  <a:pt x="473133" y="265546"/>
                  <a:pt x="478649" y="234739"/>
                  <a:pt x="477520" y="213360"/>
                </a:cubicBezTo>
                <a:cubicBezTo>
                  <a:pt x="268605" y="250567"/>
                  <a:pt x="172162" y="173453"/>
                  <a:pt x="0" y="213360"/>
                </a:cubicBezTo>
                <a:cubicBezTo>
                  <a:pt x="-7145" y="180113"/>
                  <a:pt x="12744" y="131207"/>
                  <a:pt x="0" y="71120"/>
                </a:cubicBezTo>
                <a:close/>
              </a:path>
              <a:path w="619760" h="284480" stroke="0" extrusionOk="0">
                <a:moveTo>
                  <a:pt x="0" y="71120"/>
                </a:moveTo>
                <a:cubicBezTo>
                  <a:pt x="98333" y="63040"/>
                  <a:pt x="314115" y="92175"/>
                  <a:pt x="477520" y="71120"/>
                </a:cubicBezTo>
                <a:cubicBezTo>
                  <a:pt x="470451" y="35780"/>
                  <a:pt x="478379" y="25985"/>
                  <a:pt x="477520" y="0"/>
                </a:cubicBezTo>
                <a:cubicBezTo>
                  <a:pt x="529778" y="51509"/>
                  <a:pt x="572532" y="96944"/>
                  <a:pt x="619760" y="142240"/>
                </a:cubicBezTo>
                <a:cubicBezTo>
                  <a:pt x="598395" y="189542"/>
                  <a:pt x="537626" y="210970"/>
                  <a:pt x="477520" y="284480"/>
                </a:cubicBezTo>
                <a:cubicBezTo>
                  <a:pt x="475922" y="257609"/>
                  <a:pt x="479598" y="248122"/>
                  <a:pt x="477520" y="213360"/>
                </a:cubicBezTo>
                <a:cubicBezTo>
                  <a:pt x="309512" y="251390"/>
                  <a:pt x="196725" y="200171"/>
                  <a:pt x="0" y="213360"/>
                </a:cubicBezTo>
                <a:cubicBezTo>
                  <a:pt x="-1315" y="165136"/>
                  <a:pt x="15162" y="104025"/>
                  <a:pt x="0" y="71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2635640928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C89A0E11-842D-41C9-BB74-10189431808D}"/>
              </a:ext>
            </a:extLst>
          </p:cNvPr>
          <p:cNvSpPr/>
          <p:nvPr/>
        </p:nvSpPr>
        <p:spPr>
          <a:xfrm>
            <a:off x="6847840" y="4089400"/>
            <a:ext cx="355600" cy="355600"/>
          </a:xfrm>
          <a:custGeom>
            <a:avLst/>
            <a:gdLst>
              <a:gd name="connsiteX0" fmla="*/ 47135 w 355600"/>
              <a:gd name="connsiteY0" fmla="*/ 135981 h 355600"/>
              <a:gd name="connsiteX1" fmla="*/ 135981 w 355600"/>
              <a:gd name="connsiteY1" fmla="*/ 135981 h 355600"/>
              <a:gd name="connsiteX2" fmla="*/ 135981 w 355600"/>
              <a:gd name="connsiteY2" fmla="*/ 47135 h 355600"/>
              <a:gd name="connsiteX3" fmla="*/ 219619 w 355600"/>
              <a:gd name="connsiteY3" fmla="*/ 47135 h 355600"/>
              <a:gd name="connsiteX4" fmla="*/ 219619 w 355600"/>
              <a:gd name="connsiteY4" fmla="*/ 135981 h 355600"/>
              <a:gd name="connsiteX5" fmla="*/ 308465 w 355600"/>
              <a:gd name="connsiteY5" fmla="*/ 135981 h 355600"/>
              <a:gd name="connsiteX6" fmla="*/ 308465 w 355600"/>
              <a:gd name="connsiteY6" fmla="*/ 219619 h 355600"/>
              <a:gd name="connsiteX7" fmla="*/ 219619 w 355600"/>
              <a:gd name="connsiteY7" fmla="*/ 219619 h 355600"/>
              <a:gd name="connsiteX8" fmla="*/ 219619 w 355600"/>
              <a:gd name="connsiteY8" fmla="*/ 308465 h 355600"/>
              <a:gd name="connsiteX9" fmla="*/ 135981 w 355600"/>
              <a:gd name="connsiteY9" fmla="*/ 308465 h 355600"/>
              <a:gd name="connsiteX10" fmla="*/ 135981 w 355600"/>
              <a:gd name="connsiteY10" fmla="*/ 219619 h 355600"/>
              <a:gd name="connsiteX11" fmla="*/ 47135 w 355600"/>
              <a:gd name="connsiteY11" fmla="*/ 219619 h 355600"/>
              <a:gd name="connsiteX12" fmla="*/ 47135 w 355600"/>
              <a:gd name="connsiteY12" fmla="*/ 135981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5600" h="355600" fill="none" extrusionOk="0">
                <a:moveTo>
                  <a:pt x="47135" y="135981"/>
                </a:moveTo>
                <a:cubicBezTo>
                  <a:pt x="71510" y="127382"/>
                  <a:pt x="109657" y="136583"/>
                  <a:pt x="135981" y="135981"/>
                </a:cubicBezTo>
                <a:cubicBezTo>
                  <a:pt x="134187" y="98193"/>
                  <a:pt x="144215" y="81581"/>
                  <a:pt x="135981" y="47135"/>
                </a:cubicBezTo>
                <a:cubicBezTo>
                  <a:pt x="161899" y="43111"/>
                  <a:pt x="183873" y="51375"/>
                  <a:pt x="219619" y="47135"/>
                </a:cubicBezTo>
                <a:cubicBezTo>
                  <a:pt x="224101" y="79770"/>
                  <a:pt x="218155" y="101959"/>
                  <a:pt x="219619" y="135981"/>
                </a:cubicBezTo>
                <a:cubicBezTo>
                  <a:pt x="262999" y="126008"/>
                  <a:pt x="287482" y="145767"/>
                  <a:pt x="308465" y="135981"/>
                </a:cubicBezTo>
                <a:cubicBezTo>
                  <a:pt x="317430" y="165099"/>
                  <a:pt x="306368" y="184489"/>
                  <a:pt x="308465" y="219619"/>
                </a:cubicBezTo>
                <a:cubicBezTo>
                  <a:pt x="266222" y="227781"/>
                  <a:pt x="239003" y="209527"/>
                  <a:pt x="219619" y="219619"/>
                </a:cubicBezTo>
                <a:cubicBezTo>
                  <a:pt x="224967" y="263137"/>
                  <a:pt x="210560" y="282220"/>
                  <a:pt x="219619" y="308465"/>
                </a:cubicBezTo>
                <a:cubicBezTo>
                  <a:pt x="186377" y="312160"/>
                  <a:pt x="166294" y="302071"/>
                  <a:pt x="135981" y="308465"/>
                </a:cubicBezTo>
                <a:cubicBezTo>
                  <a:pt x="135661" y="267789"/>
                  <a:pt x="144217" y="237962"/>
                  <a:pt x="135981" y="219619"/>
                </a:cubicBezTo>
                <a:cubicBezTo>
                  <a:pt x="101695" y="225749"/>
                  <a:pt x="70510" y="214859"/>
                  <a:pt x="47135" y="219619"/>
                </a:cubicBezTo>
                <a:cubicBezTo>
                  <a:pt x="40700" y="195338"/>
                  <a:pt x="48753" y="156538"/>
                  <a:pt x="47135" y="135981"/>
                </a:cubicBezTo>
                <a:close/>
              </a:path>
              <a:path w="355600" h="355600" stroke="0" extrusionOk="0">
                <a:moveTo>
                  <a:pt x="47135" y="135981"/>
                </a:moveTo>
                <a:cubicBezTo>
                  <a:pt x="66899" y="131547"/>
                  <a:pt x="107612" y="137161"/>
                  <a:pt x="135981" y="135981"/>
                </a:cubicBezTo>
                <a:cubicBezTo>
                  <a:pt x="128308" y="116079"/>
                  <a:pt x="139700" y="73450"/>
                  <a:pt x="135981" y="47135"/>
                </a:cubicBezTo>
                <a:cubicBezTo>
                  <a:pt x="162760" y="39174"/>
                  <a:pt x="185558" y="52290"/>
                  <a:pt x="219619" y="47135"/>
                </a:cubicBezTo>
                <a:cubicBezTo>
                  <a:pt x="229478" y="78751"/>
                  <a:pt x="218984" y="109256"/>
                  <a:pt x="219619" y="135981"/>
                </a:cubicBezTo>
                <a:cubicBezTo>
                  <a:pt x="245762" y="134906"/>
                  <a:pt x="281068" y="139238"/>
                  <a:pt x="308465" y="135981"/>
                </a:cubicBezTo>
                <a:cubicBezTo>
                  <a:pt x="308662" y="160549"/>
                  <a:pt x="307594" y="197090"/>
                  <a:pt x="308465" y="219619"/>
                </a:cubicBezTo>
                <a:cubicBezTo>
                  <a:pt x="287881" y="219858"/>
                  <a:pt x="263266" y="215137"/>
                  <a:pt x="219619" y="219619"/>
                </a:cubicBezTo>
                <a:cubicBezTo>
                  <a:pt x="225534" y="247852"/>
                  <a:pt x="217124" y="274164"/>
                  <a:pt x="219619" y="308465"/>
                </a:cubicBezTo>
                <a:cubicBezTo>
                  <a:pt x="193024" y="308627"/>
                  <a:pt x="175705" y="307205"/>
                  <a:pt x="135981" y="308465"/>
                </a:cubicBezTo>
                <a:cubicBezTo>
                  <a:pt x="129355" y="281187"/>
                  <a:pt x="136780" y="242295"/>
                  <a:pt x="135981" y="219619"/>
                </a:cubicBezTo>
                <a:cubicBezTo>
                  <a:pt x="92121" y="228941"/>
                  <a:pt x="80200" y="218896"/>
                  <a:pt x="47135" y="219619"/>
                </a:cubicBezTo>
                <a:cubicBezTo>
                  <a:pt x="45901" y="191758"/>
                  <a:pt x="56750" y="160492"/>
                  <a:pt x="47135" y="13598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2668414827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NO ADS sign icon for multimedia ... | Stock vector | Colourbox">
            <a:extLst>
              <a:ext uri="{FF2B5EF4-FFF2-40B4-BE49-F238E27FC236}">
                <a16:creationId xmlns:a16="http://schemas.microsoft.com/office/drawing/2014/main" id="{4F6EA7BE-FCF0-4A48-A2F4-CA04810B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25" y="4667826"/>
            <a:ext cx="249665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0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Zara All-Black Outfit Ideas Fall 2019 Lookbook | Fashion Gone Rogue">
            <a:extLst>
              <a:ext uri="{FF2B5EF4-FFF2-40B4-BE49-F238E27FC236}">
                <a16:creationId xmlns:a16="http://schemas.microsoft.com/office/drawing/2014/main" id="{FFCF948E-85EF-44D9-80B5-D19D2D32C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r="5822"/>
          <a:stretch/>
        </p:blipFill>
        <p:spPr bwMode="auto">
          <a:xfrm>
            <a:off x="0" y="0"/>
            <a:ext cx="48060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26C291D-28F5-E387-B509-71ABDDB2357A}"/>
              </a:ext>
            </a:extLst>
          </p:cNvPr>
          <p:cNvGrpSpPr/>
          <p:nvPr/>
        </p:nvGrpSpPr>
        <p:grpSpPr>
          <a:xfrm>
            <a:off x="6471593" y="1183253"/>
            <a:ext cx="914400" cy="914400"/>
            <a:chOff x="6096000" y="704142"/>
            <a:chExt cx="914400" cy="91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7B46661-A107-4A0D-AC5C-9C47357E1075}"/>
                </a:ext>
              </a:extLst>
            </p:cNvPr>
            <p:cNvSpPr/>
            <p:nvPr/>
          </p:nvSpPr>
          <p:spPr>
            <a:xfrm>
              <a:off x="6096000" y="704142"/>
              <a:ext cx="914400" cy="9144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Bar graph with upward trend with solid fill">
              <a:extLst>
                <a:ext uri="{FF2B5EF4-FFF2-40B4-BE49-F238E27FC236}">
                  <a16:creationId xmlns:a16="http://schemas.microsoft.com/office/drawing/2014/main" id="{F569BC1D-A20F-406D-8A1D-0C8E3248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233160" y="841302"/>
              <a:ext cx="640080" cy="6400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EB4E799-2E23-2EB7-DCCF-BBFC6811EB37}"/>
              </a:ext>
            </a:extLst>
          </p:cNvPr>
          <p:cNvGrpSpPr/>
          <p:nvPr/>
        </p:nvGrpSpPr>
        <p:grpSpPr>
          <a:xfrm>
            <a:off x="9438570" y="1183253"/>
            <a:ext cx="914400" cy="914400"/>
            <a:chOff x="6096000" y="2131780"/>
            <a:chExt cx="914400" cy="9144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96B8D8-A45D-41E0-96F8-BD7E423C5A09}"/>
                </a:ext>
              </a:extLst>
            </p:cNvPr>
            <p:cNvSpPr/>
            <p:nvPr/>
          </p:nvSpPr>
          <p:spPr>
            <a:xfrm>
              <a:off x="6096000" y="2131780"/>
              <a:ext cx="914400" cy="9144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Competition with solid fill">
              <a:extLst>
                <a:ext uri="{FF2B5EF4-FFF2-40B4-BE49-F238E27FC236}">
                  <a16:creationId xmlns:a16="http://schemas.microsoft.com/office/drawing/2014/main" id="{D83528CD-EB75-4773-B4D0-D0D4BB28A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233160" y="2268940"/>
              <a:ext cx="640080" cy="6400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8955BE9-6990-4DA1-A4AD-5343310C5841}"/>
              </a:ext>
            </a:extLst>
          </p:cNvPr>
          <p:cNvSpPr txBox="1"/>
          <p:nvPr/>
        </p:nvSpPr>
        <p:spPr>
          <a:xfrm>
            <a:off x="5785793" y="2320946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MARKET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28FA48-B226-4DBD-9783-C191CACF8BD8}"/>
              </a:ext>
            </a:extLst>
          </p:cNvPr>
          <p:cNvSpPr txBox="1"/>
          <p:nvPr/>
        </p:nvSpPr>
        <p:spPr>
          <a:xfrm>
            <a:off x="8752770" y="2320946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COMPETITOR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C5AF90-CE83-46D8-9D48-6EAC8FA9B290}"/>
              </a:ext>
            </a:extLst>
          </p:cNvPr>
          <p:cNvSpPr txBox="1"/>
          <p:nvPr/>
        </p:nvSpPr>
        <p:spPr>
          <a:xfrm>
            <a:off x="5824186" y="492621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SWOT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16563-2212-43DA-AD32-F8A1218F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214741-7CA2-4C79-A7E4-6B4ECDE8F6BC}"/>
              </a:ext>
            </a:extLst>
          </p:cNvPr>
          <p:cNvSpPr txBox="1"/>
          <p:nvPr/>
        </p:nvSpPr>
        <p:spPr>
          <a:xfrm>
            <a:off x="782649" y="4829750"/>
            <a:ext cx="4023360" cy="1410194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200" b="1" dirty="0">
                <a:latin typeface="+mj-lt"/>
                <a:ea typeface="Verdana" panose="020B0604030504040204" pitchFamily="34" charset="0"/>
              </a:rPr>
              <a:t>CURRENT STATE ASSESSMENT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A683D1-9523-F9A3-FE52-1409E204912C}"/>
              </a:ext>
            </a:extLst>
          </p:cNvPr>
          <p:cNvGrpSpPr/>
          <p:nvPr/>
        </p:nvGrpSpPr>
        <p:grpSpPr>
          <a:xfrm>
            <a:off x="6509986" y="3789626"/>
            <a:ext cx="914400" cy="914400"/>
            <a:chOff x="6096000" y="3698302"/>
            <a:chExt cx="914400" cy="91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0617EEF-284E-4E67-A165-922D8BEE695F}"/>
                </a:ext>
              </a:extLst>
            </p:cNvPr>
            <p:cNvSpPr/>
            <p:nvPr/>
          </p:nvSpPr>
          <p:spPr>
            <a:xfrm>
              <a:off x="6096000" y="3698302"/>
              <a:ext cx="914400" cy="9144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9CD4FA-A0D3-4510-8F85-06B52E87EC2B}"/>
                </a:ext>
              </a:extLst>
            </p:cNvPr>
            <p:cNvSpPr txBox="1"/>
            <p:nvPr/>
          </p:nvSpPr>
          <p:spPr>
            <a:xfrm>
              <a:off x="6187440" y="3789740"/>
              <a:ext cx="731520" cy="731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+mj-lt"/>
                  <a:ea typeface="Verdana" panose="020B0604030504040204" pitchFamily="34" charset="0"/>
                </a:rPr>
                <a:t>SW</a:t>
              </a:r>
            </a:p>
            <a:p>
              <a:pPr algn="ctr"/>
              <a:r>
                <a:rPr lang="en-US" sz="2000" b="1">
                  <a:solidFill>
                    <a:schemeClr val="bg1"/>
                  </a:solidFill>
                  <a:latin typeface="+mj-lt"/>
                  <a:ea typeface="Verdana" panose="020B0604030504040204" pitchFamily="34" charset="0"/>
                </a:rPr>
                <a:t>OT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D4B72F2-1CB7-4FAD-A321-531E9D99E753}"/>
              </a:ext>
            </a:extLst>
          </p:cNvPr>
          <p:cNvSpPr txBox="1"/>
          <p:nvPr/>
        </p:nvSpPr>
        <p:spPr>
          <a:xfrm>
            <a:off x="8752770" y="492621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SUGGESTED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SOLUTIONS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251F09-0989-25F7-CB81-2E09D86D2683}"/>
              </a:ext>
            </a:extLst>
          </p:cNvPr>
          <p:cNvGrpSpPr/>
          <p:nvPr/>
        </p:nvGrpSpPr>
        <p:grpSpPr>
          <a:xfrm>
            <a:off x="9437634" y="3794676"/>
            <a:ext cx="914400" cy="914400"/>
            <a:chOff x="6096000" y="5183129"/>
            <a:chExt cx="914400" cy="9144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B2185DA-C849-451D-ABC3-03420B7290DC}"/>
                </a:ext>
              </a:extLst>
            </p:cNvPr>
            <p:cNvSpPr/>
            <p:nvPr/>
          </p:nvSpPr>
          <p:spPr>
            <a:xfrm>
              <a:off x="6096000" y="5183129"/>
              <a:ext cx="914400" cy="9144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Lightbulb with solid fill">
              <a:extLst>
                <a:ext uri="{FF2B5EF4-FFF2-40B4-BE49-F238E27FC236}">
                  <a16:creationId xmlns:a16="http://schemas.microsoft.com/office/drawing/2014/main" id="{594D321B-476F-458F-BF12-267F3D0D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238123" y="5320289"/>
              <a:ext cx="640080" cy="6400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235E6-B9D8-AD38-F85C-4F5419567FE3}"/>
              </a:ext>
            </a:extLst>
          </p:cNvPr>
          <p:cNvCxnSpPr/>
          <p:nvPr/>
        </p:nvCxnSpPr>
        <p:spPr>
          <a:xfrm>
            <a:off x="8307092" y="852406"/>
            <a:ext cx="0" cy="521208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B8CB27-4689-FA8D-7FF7-24A588E50C21}"/>
              </a:ext>
            </a:extLst>
          </p:cNvPr>
          <p:cNvCxnSpPr/>
          <p:nvPr/>
        </p:nvCxnSpPr>
        <p:spPr>
          <a:xfrm>
            <a:off x="5785793" y="3429000"/>
            <a:ext cx="539496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13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6BC758-2971-4A38-81C4-0DF29FF8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A3519-F702-4D88-8A83-B62350CFE5D2}"/>
              </a:ext>
            </a:extLst>
          </p:cNvPr>
          <p:cNvSpPr txBox="1"/>
          <p:nvPr/>
        </p:nvSpPr>
        <p:spPr>
          <a:xfrm>
            <a:off x="511034" y="532196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MARKET ANALYSIS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4A5A87-447D-4FAF-94B4-72212BE7EA28}"/>
              </a:ext>
            </a:extLst>
          </p:cNvPr>
          <p:cNvGrpSpPr/>
          <p:nvPr/>
        </p:nvGrpSpPr>
        <p:grpSpPr>
          <a:xfrm>
            <a:off x="511034" y="1609140"/>
            <a:ext cx="4594122" cy="4285260"/>
            <a:chOff x="5682802" y="954040"/>
            <a:chExt cx="4594122" cy="42852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D85BAA-F22D-4363-AA02-0C13F053FBB2}"/>
                </a:ext>
              </a:extLst>
            </p:cNvPr>
            <p:cNvSpPr/>
            <p:nvPr/>
          </p:nvSpPr>
          <p:spPr>
            <a:xfrm>
              <a:off x="6369093" y="1543664"/>
              <a:ext cx="3200400" cy="3200400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7A1CC6-1D08-402E-9FB2-65E36818969B}"/>
                </a:ext>
              </a:extLst>
            </p:cNvPr>
            <p:cNvSpPr/>
            <p:nvPr/>
          </p:nvSpPr>
          <p:spPr>
            <a:xfrm>
              <a:off x="5682802" y="2679290"/>
              <a:ext cx="1188720" cy="11887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Cheap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87AD6E-37AE-447D-98FC-E829EE1DA9BC}"/>
                </a:ext>
              </a:extLst>
            </p:cNvPr>
            <p:cNvSpPr/>
            <p:nvPr/>
          </p:nvSpPr>
          <p:spPr>
            <a:xfrm>
              <a:off x="6768529" y="3776260"/>
              <a:ext cx="1463040" cy="14630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Quick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7F91B0-E55E-40B1-96EB-BE55599FF0F2}"/>
                </a:ext>
              </a:extLst>
            </p:cNvPr>
            <p:cNvSpPr/>
            <p:nvPr/>
          </p:nvSpPr>
          <p:spPr>
            <a:xfrm>
              <a:off x="8516951" y="1543664"/>
              <a:ext cx="1554480" cy="155448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Environment (-)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1D49259-065D-464E-9705-7DB350ABAF77}"/>
                </a:ext>
              </a:extLst>
            </p:cNvPr>
            <p:cNvSpPr/>
            <p:nvPr/>
          </p:nvSpPr>
          <p:spPr>
            <a:xfrm>
              <a:off x="8631004" y="3410810"/>
              <a:ext cx="1645920" cy="1645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Workers (-)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E5293D-1DD7-40A4-9AB5-74CCDB74F584}"/>
                </a:ext>
              </a:extLst>
            </p:cNvPr>
            <p:cNvSpPr/>
            <p:nvPr/>
          </p:nvSpPr>
          <p:spPr>
            <a:xfrm>
              <a:off x="6528622" y="954040"/>
              <a:ext cx="1828800" cy="182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Mass-producing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5B1900-B908-4D3D-B547-595C8F57D4BA}"/>
              </a:ext>
            </a:extLst>
          </p:cNvPr>
          <p:cNvSpPr txBox="1"/>
          <p:nvPr/>
        </p:nvSpPr>
        <p:spPr>
          <a:xfrm>
            <a:off x="876303" y="6001481"/>
            <a:ext cx="42062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characteristics of </a:t>
            </a:r>
            <a:r>
              <a:rPr lang="en-US" sz="2000" dirty="0">
                <a:latin typeface="+mj-lt"/>
              </a:rPr>
              <a:t>fast fashion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D94E679-59E7-47A5-AC76-2344B5279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8" t="21272" r="14731" b="4373"/>
          <a:stretch/>
        </p:blipFill>
        <p:spPr bwMode="auto">
          <a:xfrm>
            <a:off x="5662548" y="2602870"/>
            <a:ext cx="240418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F6AFE-0C0F-41E6-9566-91F2200A168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0270" y="1322710"/>
            <a:ext cx="2905427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0DA307-5782-4916-AC6E-ED0AFA17EDC6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4810" y="4065910"/>
            <a:ext cx="3100887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6BC758-2971-4A38-81C4-0DF29FF8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A3519-F702-4D88-8A83-B62350CFE5D2}"/>
              </a:ext>
            </a:extLst>
          </p:cNvPr>
          <p:cNvSpPr txBox="1"/>
          <p:nvPr/>
        </p:nvSpPr>
        <p:spPr>
          <a:xfrm>
            <a:off x="511034" y="532196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MARKET ANALYSIS</a:t>
            </a:r>
          </a:p>
        </p:txBody>
      </p:sp>
      <p:grpSp>
        <p:nvGrpSpPr>
          <p:cNvPr id="7172" name="Group 7171">
            <a:extLst>
              <a:ext uri="{FF2B5EF4-FFF2-40B4-BE49-F238E27FC236}">
                <a16:creationId xmlns:a16="http://schemas.microsoft.com/office/drawing/2014/main" id="{C14C7EB2-5EAF-433C-9A86-1C9CED40D11E}"/>
              </a:ext>
            </a:extLst>
          </p:cNvPr>
          <p:cNvGrpSpPr/>
          <p:nvPr/>
        </p:nvGrpSpPr>
        <p:grpSpPr>
          <a:xfrm>
            <a:off x="475638" y="1546312"/>
            <a:ext cx="5807668" cy="3260855"/>
            <a:chOff x="435569" y="1307298"/>
            <a:chExt cx="5807668" cy="326085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017A4D6-BDCB-42E5-A37C-6D5236E9F576}"/>
                </a:ext>
              </a:extLst>
            </p:cNvPr>
            <p:cNvSpPr/>
            <p:nvPr/>
          </p:nvSpPr>
          <p:spPr>
            <a:xfrm>
              <a:off x="1435510" y="1927123"/>
              <a:ext cx="2286000" cy="36576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E6A21C-A16C-4E72-B4BC-DEB12507B453}"/>
                </a:ext>
              </a:extLst>
            </p:cNvPr>
            <p:cNvSpPr txBox="1"/>
            <p:nvPr/>
          </p:nvSpPr>
          <p:spPr>
            <a:xfrm>
              <a:off x="435569" y="1927123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2019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9AF632-62CF-4FA8-9933-9FFAD8F70260}"/>
                </a:ext>
              </a:extLst>
            </p:cNvPr>
            <p:cNvSpPr txBox="1"/>
            <p:nvPr/>
          </p:nvSpPr>
          <p:spPr>
            <a:xfrm>
              <a:off x="435569" y="2469618"/>
              <a:ext cx="8229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2020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56A40B-7DDB-45DB-B8DE-533D18F2811D}"/>
                </a:ext>
              </a:extLst>
            </p:cNvPr>
            <p:cNvSpPr txBox="1"/>
            <p:nvPr/>
          </p:nvSpPr>
          <p:spPr>
            <a:xfrm>
              <a:off x="435569" y="3011843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2021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830EA71-B794-44D2-BB2E-D4019F513DBD}"/>
                </a:ext>
              </a:extLst>
            </p:cNvPr>
            <p:cNvSpPr/>
            <p:nvPr/>
          </p:nvSpPr>
          <p:spPr>
            <a:xfrm>
              <a:off x="1435510" y="2467897"/>
              <a:ext cx="1645920" cy="36576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1FBAA41-CCF4-4C1B-952C-FF276C251C4F}"/>
                </a:ext>
              </a:extLst>
            </p:cNvPr>
            <p:cNvSpPr/>
            <p:nvPr/>
          </p:nvSpPr>
          <p:spPr>
            <a:xfrm>
              <a:off x="1435510" y="3008671"/>
              <a:ext cx="2011680" cy="36576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6BFEE67-0817-4134-865C-7AA6C3641360}"/>
                </a:ext>
              </a:extLst>
            </p:cNvPr>
            <p:cNvSpPr/>
            <p:nvPr/>
          </p:nvSpPr>
          <p:spPr>
            <a:xfrm>
              <a:off x="1435510" y="3549445"/>
              <a:ext cx="2560320" cy="365760"/>
            </a:xfrm>
            <a:prstGeom prst="roundRect">
              <a:avLst/>
            </a:prstGeom>
            <a:solidFill>
              <a:srgbClr val="4D4D4D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01DF70-CD43-4D1C-B758-DC64640CBF4A}"/>
                </a:ext>
              </a:extLst>
            </p:cNvPr>
            <p:cNvSpPr txBox="1"/>
            <p:nvPr/>
          </p:nvSpPr>
          <p:spPr>
            <a:xfrm>
              <a:off x="435569" y="3549445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2025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94D90-CF77-4F93-9AC3-39524770F382}"/>
                </a:ext>
              </a:extLst>
            </p:cNvPr>
            <p:cNvSpPr txBox="1"/>
            <p:nvPr/>
          </p:nvSpPr>
          <p:spPr>
            <a:xfrm>
              <a:off x="4335783" y="1907593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35,80B USD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A729D9-624B-49BC-A6B1-262607B4445F}"/>
                </a:ext>
              </a:extLst>
            </p:cNvPr>
            <p:cNvSpPr txBox="1"/>
            <p:nvPr/>
          </p:nvSpPr>
          <p:spPr>
            <a:xfrm>
              <a:off x="4335783" y="2471976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25,09B USD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C3F9C2-259B-4CC7-88ED-6DC81D300387}"/>
                </a:ext>
              </a:extLst>
            </p:cNvPr>
            <p:cNvSpPr txBox="1"/>
            <p:nvPr/>
          </p:nvSpPr>
          <p:spPr>
            <a:xfrm>
              <a:off x="4335783" y="3028890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30,58B USD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0F8B1A-6A35-455F-87D1-F1F3AC5F5FDA}"/>
                </a:ext>
              </a:extLst>
            </p:cNvPr>
            <p:cNvSpPr txBox="1"/>
            <p:nvPr/>
          </p:nvSpPr>
          <p:spPr>
            <a:xfrm>
              <a:off x="4335783" y="3549445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39,84B USD</a:t>
              </a:r>
            </a:p>
          </p:txBody>
        </p:sp>
        <p:cxnSp>
          <p:nvCxnSpPr>
            <p:cNvPr id="7168" name="Straight Arrow Connector 7167">
              <a:extLst>
                <a:ext uri="{FF2B5EF4-FFF2-40B4-BE49-F238E27FC236}">
                  <a16:creationId xmlns:a16="http://schemas.microsoft.com/office/drawing/2014/main" id="{4FE4C6D4-EBC8-4516-BB54-5452450D6ABB}"/>
                </a:ext>
              </a:extLst>
            </p:cNvPr>
            <p:cNvCxnSpPr/>
            <p:nvPr/>
          </p:nvCxnSpPr>
          <p:spPr>
            <a:xfrm>
              <a:off x="1258529" y="1731547"/>
              <a:ext cx="0" cy="2743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E245658-2762-41AE-8C61-79D55C5CA0DD}"/>
                </a:ext>
              </a:extLst>
            </p:cNvPr>
            <p:cNvCxnSpPr>
              <a:cxnSpLocks/>
            </p:cNvCxnSpPr>
            <p:nvPr/>
          </p:nvCxnSpPr>
          <p:spPr>
            <a:xfrm>
              <a:off x="1258529" y="1740310"/>
              <a:ext cx="4846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712DCD-40A1-48EE-B790-4F4BA8B4785E}"/>
                </a:ext>
              </a:extLst>
            </p:cNvPr>
            <p:cNvSpPr txBox="1"/>
            <p:nvPr/>
          </p:nvSpPr>
          <p:spPr>
            <a:xfrm>
              <a:off x="4597317" y="1307298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Revenue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A666D2-7315-4572-9E00-E616C6FF87DA}"/>
                </a:ext>
              </a:extLst>
            </p:cNvPr>
            <p:cNvSpPr txBox="1"/>
            <p:nvPr/>
          </p:nvSpPr>
          <p:spPr>
            <a:xfrm>
              <a:off x="435569" y="4168043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+mj-lt"/>
                </a:rPr>
                <a:t>Year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15BFBAC-6405-47C6-B225-D0F01A0A95A4}"/>
              </a:ext>
            </a:extLst>
          </p:cNvPr>
          <p:cNvSpPr txBox="1"/>
          <p:nvPr/>
        </p:nvSpPr>
        <p:spPr>
          <a:xfrm>
            <a:off x="1070241" y="4995584"/>
            <a:ext cx="4297680" cy="742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/>
              <a:t>The sales revenue of the</a:t>
            </a:r>
          </a:p>
          <a:p>
            <a:pPr algn="ctr">
              <a:lnSpc>
                <a:spcPct val="110000"/>
              </a:lnSpc>
            </a:pPr>
            <a:r>
              <a:rPr lang="en-US" sz="2000" dirty="0">
                <a:latin typeface="+mj-lt"/>
              </a:rPr>
              <a:t>fast fashion market</a:t>
            </a:r>
          </a:p>
        </p:txBody>
      </p:sp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078D24B4-4812-473E-AE63-32CE0A40B39B}"/>
              </a:ext>
            </a:extLst>
          </p:cNvPr>
          <p:cNvCxnSpPr>
            <a:stCxn id="19" idx="3"/>
          </p:cNvCxnSpPr>
          <p:nvPr/>
        </p:nvCxnSpPr>
        <p:spPr>
          <a:xfrm flipV="1">
            <a:off x="3761579" y="1979324"/>
            <a:ext cx="0" cy="36969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EB9B20-9C89-4857-A38B-E66371A77ECE}"/>
              </a:ext>
            </a:extLst>
          </p:cNvPr>
          <p:cNvCxnSpPr/>
          <p:nvPr/>
        </p:nvCxnSpPr>
        <p:spPr>
          <a:xfrm flipV="1">
            <a:off x="3117323" y="1979323"/>
            <a:ext cx="0" cy="91440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267F0A-71F0-4B58-9E71-17D88991813F}"/>
              </a:ext>
            </a:extLst>
          </p:cNvPr>
          <p:cNvCxnSpPr/>
          <p:nvPr/>
        </p:nvCxnSpPr>
        <p:spPr>
          <a:xfrm flipV="1">
            <a:off x="3494396" y="1979323"/>
            <a:ext cx="0" cy="146304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6A52F7-3A3C-4CCB-9EC4-8762BF64FFBA}"/>
              </a:ext>
            </a:extLst>
          </p:cNvPr>
          <p:cNvCxnSpPr/>
          <p:nvPr/>
        </p:nvCxnSpPr>
        <p:spPr>
          <a:xfrm flipV="1">
            <a:off x="4040572" y="1979323"/>
            <a:ext cx="0" cy="192024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9E6037B-D342-4961-A2CF-9C4F39EC0DBA}"/>
              </a:ext>
            </a:extLst>
          </p:cNvPr>
          <p:cNvSpPr txBox="1"/>
          <p:nvPr/>
        </p:nvSpPr>
        <p:spPr>
          <a:xfrm>
            <a:off x="6880118" y="1609923"/>
            <a:ext cx="4480560" cy="280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Segmentation by gender: </a:t>
            </a:r>
            <a:r>
              <a:rPr lang="en-US" sz="2400" dirty="0">
                <a:latin typeface="+mj-lt"/>
              </a:rPr>
              <a:t>Female (60.3%)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Segmentation by age group: </a:t>
            </a:r>
            <a:r>
              <a:rPr lang="en-US" sz="2400" dirty="0">
                <a:latin typeface="+mj-lt"/>
              </a:rPr>
              <a:t>Adult (85.9%)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Geographical segmentation: </a:t>
            </a:r>
            <a:r>
              <a:rPr lang="en-US" sz="2400" dirty="0">
                <a:latin typeface="+mj-lt"/>
              </a:rPr>
              <a:t>Asia-Pacific (29.7%)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490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691F4-C048-49FC-86D9-DD692D49F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8C519-4222-4E21-9F1C-8D58D5AB30BD}"/>
              </a:ext>
            </a:extLst>
          </p:cNvPr>
          <p:cNvSpPr txBox="1"/>
          <p:nvPr/>
        </p:nvSpPr>
        <p:spPr>
          <a:xfrm>
            <a:off x="1242554" y="1602388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Internal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CCE6188-447A-44D9-A420-66BB705C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369" y="5079313"/>
            <a:ext cx="274105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A896790-253E-49ED-93A5-E0424F5C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19" y="5871071"/>
            <a:ext cx="2721935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30D75-24D2-440F-928B-E9CE8DF18340}"/>
              </a:ext>
            </a:extLst>
          </p:cNvPr>
          <p:cNvSpPr txBox="1"/>
          <p:nvPr/>
        </p:nvSpPr>
        <p:spPr>
          <a:xfrm>
            <a:off x="7511329" y="1607529"/>
            <a:ext cx="338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External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FB2F59FA-E445-4711-814C-AF3915FC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058" y="2484860"/>
            <a:ext cx="124949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50+ Mẫu thiết kế logo chữ đẹp nhất | Chanel font, Chanel logo, Fashion logo">
            <a:extLst>
              <a:ext uri="{FF2B5EF4-FFF2-40B4-BE49-F238E27FC236}">
                <a16:creationId xmlns:a16="http://schemas.microsoft.com/office/drawing/2014/main" id="{6221C793-DE2B-476D-B6DD-94F470A4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118" y="2468258"/>
            <a:ext cx="10835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1E420A3-62B6-47BC-AC66-CA34A9AD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670742"/>
            <a:ext cx="101073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Gucci Logo Vector (.EPS) Free Download">
            <a:extLst>
              <a:ext uri="{FF2B5EF4-FFF2-40B4-BE49-F238E27FC236}">
                <a16:creationId xmlns:a16="http://schemas.microsoft.com/office/drawing/2014/main" id="{B4E131D0-4B8F-4402-9373-8D61B0E1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880" y="3709593"/>
            <a:ext cx="890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756FCC-AE67-4176-BCC7-5F88B4FAE3B3}"/>
              </a:ext>
            </a:extLst>
          </p:cNvPr>
          <p:cNvCxnSpPr>
            <a:cxnSpLocks/>
          </p:cNvCxnSpPr>
          <p:nvPr/>
        </p:nvCxnSpPr>
        <p:spPr>
          <a:xfrm>
            <a:off x="6096000" y="1571466"/>
            <a:ext cx="0" cy="5029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999E06-DCCA-4BB7-BCD1-46DD369FB3C2}"/>
              </a:ext>
            </a:extLst>
          </p:cNvPr>
          <p:cNvCxnSpPr>
            <a:cxnSpLocks/>
          </p:cNvCxnSpPr>
          <p:nvPr/>
        </p:nvCxnSpPr>
        <p:spPr>
          <a:xfrm>
            <a:off x="802312" y="4801260"/>
            <a:ext cx="53035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A52116-883D-4DE7-9473-2014923CC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2" y="2421895"/>
            <a:ext cx="2317687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211C09-2641-4ADB-BA98-849D5FA1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283" y="2413455"/>
            <a:ext cx="244198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D410719-A9FB-43BA-A6F1-1B9696D0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2" y="4086066"/>
            <a:ext cx="1676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radivarius">
            <a:extLst>
              <a:ext uri="{FF2B5EF4-FFF2-40B4-BE49-F238E27FC236}">
                <a16:creationId xmlns:a16="http://schemas.microsoft.com/office/drawing/2014/main" id="{2568E62D-B1E3-4AE9-BF3E-64CCC691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62" y="3084737"/>
            <a:ext cx="186205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0D5BE94-5AC8-4569-AD31-29CB0C81B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39" y="3138511"/>
            <a:ext cx="1949116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32968A-13A6-48EA-B55D-169EC23C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19" y="4040346"/>
            <a:ext cx="17890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8BE51E-3D5B-4881-96D4-CD5FE174386D}"/>
              </a:ext>
            </a:extLst>
          </p:cNvPr>
          <p:cNvSpPr txBox="1"/>
          <p:nvPr/>
        </p:nvSpPr>
        <p:spPr>
          <a:xfrm>
            <a:off x="4875851" y="3860030"/>
            <a:ext cx="118872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latin typeface="+mj-lt"/>
              </a:rPr>
              <a:t>Internal</a:t>
            </a:r>
          </a:p>
          <a:p>
            <a:pPr>
              <a:lnSpc>
                <a:spcPct val="120000"/>
              </a:lnSpc>
            </a:pPr>
            <a:r>
              <a:rPr lang="en-US" sz="2000" b="1" dirty="0">
                <a:latin typeface="+mj-lt"/>
              </a:rPr>
              <a:t>Inditex</a:t>
            </a:r>
            <a:endParaRPr lang="en-US" sz="24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B9D3E1-544C-4F87-9054-075A9AE08E34}"/>
              </a:ext>
            </a:extLst>
          </p:cNvPr>
          <p:cNvSpPr txBox="1"/>
          <p:nvPr/>
        </p:nvSpPr>
        <p:spPr>
          <a:xfrm>
            <a:off x="802312" y="4820924"/>
            <a:ext cx="118872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+mj-lt"/>
              </a:rPr>
              <a:t>Others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D8C699-1A55-4E5B-857E-54C8CA2D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20" y="5157896"/>
            <a:ext cx="3828515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20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691F4-C048-49FC-86D9-DD692D49F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E1E3E6-835A-488D-9B72-C7EDA126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829221"/>
              </p:ext>
            </p:extLst>
          </p:nvPr>
        </p:nvGraphicFramePr>
        <p:xfrm>
          <a:off x="563880" y="1357193"/>
          <a:ext cx="1106424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932818360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314193704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896504103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24164318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0098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Establishment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 dirty="0"/>
                        <a:t>1947, Sweden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 dirty="0"/>
                        <a:t>1949, Japan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1975, Spain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178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Size (2020)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5,018+ stores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in 74 countries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2,250+ stores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in 25 countries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2,025+ stories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in 96 countries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94413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Sales revenue (2020)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~ 20,2B USD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~ 17,2B USD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~ 21,9B USD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92809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No. of available products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17,715+ products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1,960+ products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6,313+ products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154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Clothing sizes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XXS -&gt; 3XL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XXS -&gt; XXL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XS -&gt; XL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596364"/>
                  </a:ext>
                </a:extLst>
              </a:tr>
            </a:tbl>
          </a:graphicData>
        </a:graphic>
      </p:graphicFrame>
      <p:pic>
        <p:nvPicPr>
          <p:cNvPr id="8198" name="Picture 6">
            <a:extLst>
              <a:ext uri="{FF2B5EF4-FFF2-40B4-BE49-F238E27FC236}">
                <a16:creationId xmlns:a16="http://schemas.microsoft.com/office/drawing/2014/main" id="{FB2F59FA-E445-4711-814C-AF3915FC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66" y="1515776"/>
            <a:ext cx="124949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1E420A3-62B6-47BC-AC66-CA34A9AD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83" y="1515776"/>
            <a:ext cx="82696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BF19E-27B9-4F65-82C3-35DE4C2B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287" y="1515776"/>
            <a:ext cx="1954774" cy="8229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D532CA-A0A9-4E72-BE46-5F977AA2670A}"/>
              </a:ext>
            </a:extLst>
          </p:cNvPr>
          <p:cNvCxnSpPr/>
          <p:nvPr/>
        </p:nvCxnSpPr>
        <p:spPr>
          <a:xfrm>
            <a:off x="3224980" y="2703871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B0FB28-BA39-49B7-9CB5-002A29206436}"/>
              </a:ext>
            </a:extLst>
          </p:cNvPr>
          <p:cNvCxnSpPr/>
          <p:nvPr/>
        </p:nvCxnSpPr>
        <p:spPr>
          <a:xfrm>
            <a:off x="6101163" y="2703871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35E76B-3068-42F1-BE96-A35086268A3E}"/>
              </a:ext>
            </a:extLst>
          </p:cNvPr>
          <p:cNvCxnSpPr/>
          <p:nvPr/>
        </p:nvCxnSpPr>
        <p:spPr>
          <a:xfrm>
            <a:off x="9034463" y="2703871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59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1BF8-C7F2-43BF-8BB3-6C94AD0F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MEMBER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4D2BA9-53DF-4E55-BA7F-7B8065DC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1" name="Picture 40" descr="A picture containing person, wearing, headdress, hat&#10;&#10;Description automatically generated">
            <a:extLst>
              <a:ext uri="{FF2B5EF4-FFF2-40B4-BE49-F238E27FC236}">
                <a16:creationId xmlns:a16="http://schemas.microsoft.com/office/drawing/2014/main" id="{7427D480-F006-4F25-A00B-0CA505CA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" t="1081" r="881" b="1081"/>
          <a:stretch>
            <a:fillRect/>
          </a:stretch>
        </p:blipFill>
        <p:spPr>
          <a:xfrm>
            <a:off x="6379638" y="1603088"/>
            <a:ext cx="1463041" cy="1463040"/>
          </a:xfrm>
          <a:custGeom>
            <a:avLst/>
            <a:gdLst>
              <a:gd name="connsiteX0" fmla="*/ 1341938 w 2683875"/>
              <a:gd name="connsiteY0" fmla="*/ 0 h 2683874"/>
              <a:gd name="connsiteX1" fmla="*/ 1589798 w 2683875"/>
              <a:gd name="connsiteY1" fmla="*/ 102667 h 2683874"/>
              <a:gd name="connsiteX2" fmla="*/ 2581209 w 2683875"/>
              <a:gd name="connsiteY2" fmla="*/ 1094077 h 2683874"/>
              <a:gd name="connsiteX3" fmla="*/ 2581209 w 2683875"/>
              <a:gd name="connsiteY3" fmla="*/ 1589797 h 2683874"/>
              <a:gd name="connsiteX4" fmla="*/ 1589798 w 2683875"/>
              <a:gd name="connsiteY4" fmla="*/ 2581208 h 2683874"/>
              <a:gd name="connsiteX5" fmla="*/ 1094078 w 2683875"/>
              <a:gd name="connsiteY5" fmla="*/ 2581208 h 2683874"/>
              <a:gd name="connsiteX6" fmla="*/ 102668 w 2683875"/>
              <a:gd name="connsiteY6" fmla="*/ 1589797 h 2683874"/>
              <a:gd name="connsiteX7" fmla="*/ 102668 w 2683875"/>
              <a:gd name="connsiteY7" fmla="*/ 1094077 h 2683874"/>
              <a:gd name="connsiteX8" fmla="*/ 1094078 w 2683875"/>
              <a:gd name="connsiteY8" fmla="*/ 102667 h 2683874"/>
              <a:gd name="connsiteX9" fmla="*/ 1341938 w 2683875"/>
              <a:gd name="connsiteY9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875" h="2683874">
                <a:moveTo>
                  <a:pt x="1341938" y="0"/>
                </a:moveTo>
                <a:cubicBezTo>
                  <a:pt x="1431646" y="0"/>
                  <a:pt x="1521353" y="34222"/>
                  <a:pt x="1589798" y="102667"/>
                </a:cubicBezTo>
                <a:lnTo>
                  <a:pt x="2581209" y="1094077"/>
                </a:lnTo>
                <a:cubicBezTo>
                  <a:pt x="2718098" y="1230967"/>
                  <a:pt x="2718098" y="1452908"/>
                  <a:pt x="2581209" y="1589797"/>
                </a:cubicBezTo>
                <a:lnTo>
                  <a:pt x="1589798" y="2581208"/>
                </a:lnTo>
                <a:cubicBezTo>
                  <a:pt x="1452909" y="2718097"/>
                  <a:pt x="1230968" y="2718097"/>
                  <a:pt x="1094078" y="2581208"/>
                </a:cubicBezTo>
                <a:lnTo>
                  <a:pt x="102668" y="1589797"/>
                </a:lnTo>
                <a:cubicBezTo>
                  <a:pt x="-34222" y="1452908"/>
                  <a:pt x="-34222" y="1230967"/>
                  <a:pt x="102668" y="1094077"/>
                </a:cubicBezTo>
                <a:lnTo>
                  <a:pt x="1094078" y="102667"/>
                </a:lnTo>
                <a:cubicBezTo>
                  <a:pt x="1162523" y="34222"/>
                  <a:pt x="1252230" y="0"/>
                  <a:pt x="1341938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 descr="A person with his hand on his chin in front of a bowling alley&#10;&#10;Description automatically generated with medium confidence">
            <a:extLst>
              <a:ext uri="{FF2B5EF4-FFF2-40B4-BE49-F238E27FC236}">
                <a16:creationId xmlns:a16="http://schemas.microsoft.com/office/drawing/2014/main" id="{424F5AF7-EFAD-4450-9409-964B0D957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1735" r="1081" b="428"/>
          <a:stretch/>
        </p:blipFill>
        <p:spPr>
          <a:xfrm>
            <a:off x="732724" y="3413276"/>
            <a:ext cx="1463041" cy="1463040"/>
          </a:xfrm>
          <a:custGeom>
            <a:avLst/>
            <a:gdLst>
              <a:gd name="connsiteX0" fmla="*/ 1341938 w 2683875"/>
              <a:gd name="connsiteY0" fmla="*/ 0 h 2683874"/>
              <a:gd name="connsiteX1" fmla="*/ 1589798 w 2683875"/>
              <a:gd name="connsiteY1" fmla="*/ 102667 h 2683874"/>
              <a:gd name="connsiteX2" fmla="*/ 2581209 w 2683875"/>
              <a:gd name="connsiteY2" fmla="*/ 1094077 h 2683874"/>
              <a:gd name="connsiteX3" fmla="*/ 2581209 w 2683875"/>
              <a:gd name="connsiteY3" fmla="*/ 1589797 h 2683874"/>
              <a:gd name="connsiteX4" fmla="*/ 1589798 w 2683875"/>
              <a:gd name="connsiteY4" fmla="*/ 2581208 h 2683874"/>
              <a:gd name="connsiteX5" fmla="*/ 1094078 w 2683875"/>
              <a:gd name="connsiteY5" fmla="*/ 2581208 h 2683874"/>
              <a:gd name="connsiteX6" fmla="*/ 102668 w 2683875"/>
              <a:gd name="connsiteY6" fmla="*/ 1589797 h 2683874"/>
              <a:gd name="connsiteX7" fmla="*/ 102668 w 2683875"/>
              <a:gd name="connsiteY7" fmla="*/ 1094077 h 2683874"/>
              <a:gd name="connsiteX8" fmla="*/ 1094078 w 2683875"/>
              <a:gd name="connsiteY8" fmla="*/ 102667 h 2683874"/>
              <a:gd name="connsiteX9" fmla="*/ 1341938 w 2683875"/>
              <a:gd name="connsiteY9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875" h="2683874">
                <a:moveTo>
                  <a:pt x="1341938" y="0"/>
                </a:moveTo>
                <a:cubicBezTo>
                  <a:pt x="1431646" y="0"/>
                  <a:pt x="1521353" y="34222"/>
                  <a:pt x="1589798" y="102667"/>
                </a:cubicBezTo>
                <a:lnTo>
                  <a:pt x="2581209" y="1094077"/>
                </a:lnTo>
                <a:cubicBezTo>
                  <a:pt x="2718098" y="1230967"/>
                  <a:pt x="2718098" y="1452908"/>
                  <a:pt x="2581209" y="1589797"/>
                </a:cubicBezTo>
                <a:lnTo>
                  <a:pt x="1589798" y="2581208"/>
                </a:lnTo>
                <a:cubicBezTo>
                  <a:pt x="1452909" y="2718097"/>
                  <a:pt x="1230968" y="2718097"/>
                  <a:pt x="1094078" y="2581208"/>
                </a:cubicBezTo>
                <a:lnTo>
                  <a:pt x="102668" y="1589797"/>
                </a:lnTo>
                <a:cubicBezTo>
                  <a:pt x="-34222" y="1452908"/>
                  <a:pt x="-34222" y="1230967"/>
                  <a:pt x="102668" y="1094077"/>
                </a:cubicBezTo>
                <a:lnTo>
                  <a:pt x="1094078" y="102667"/>
                </a:lnTo>
                <a:cubicBezTo>
                  <a:pt x="1162523" y="34222"/>
                  <a:pt x="1252230" y="0"/>
                  <a:pt x="1341938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0F713D-D8CA-4ACE-A8D6-746ECDE3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r="2268" b="25622"/>
          <a:stretch/>
        </p:blipFill>
        <p:spPr bwMode="auto">
          <a:xfrm>
            <a:off x="732724" y="5201299"/>
            <a:ext cx="1370129" cy="1371600"/>
          </a:xfrm>
          <a:custGeom>
            <a:avLst/>
            <a:gdLst>
              <a:gd name="connsiteX0" fmla="*/ 1339060 w 2680997"/>
              <a:gd name="connsiteY0" fmla="*/ 0 h 2683874"/>
              <a:gd name="connsiteX1" fmla="*/ 1586920 w 2680997"/>
              <a:gd name="connsiteY1" fmla="*/ 102667 h 2683874"/>
              <a:gd name="connsiteX2" fmla="*/ 2578331 w 2680997"/>
              <a:gd name="connsiteY2" fmla="*/ 1094077 h 2683874"/>
              <a:gd name="connsiteX3" fmla="*/ 2578331 w 2680997"/>
              <a:gd name="connsiteY3" fmla="*/ 1589797 h 2683874"/>
              <a:gd name="connsiteX4" fmla="*/ 1586920 w 2680997"/>
              <a:gd name="connsiteY4" fmla="*/ 2581208 h 2683874"/>
              <a:gd name="connsiteX5" fmla="*/ 1091200 w 2680997"/>
              <a:gd name="connsiteY5" fmla="*/ 2581208 h 2683874"/>
              <a:gd name="connsiteX6" fmla="*/ 99790 w 2680997"/>
              <a:gd name="connsiteY6" fmla="*/ 1589797 h 2683874"/>
              <a:gd name="connsiteX7" fmla="*/ 3539 w 2680997"/>
              <a:gd name="connsiteY7" fmla="*/ 1408886 h 2683874"/>
              <a:gd name="connsiteX8" fmla="*/ 0 w 2680997"/>
              <a:gd name="connsiteY8" fmla="*/ 1371960 h 2683874"/>
              <a:gd name="connsiteX9" fmla="*/ 0 w 2680997"/>
              <a:gd name="connsiteY9" fmla="*/ 1311915 h 2683874"/>
              <a:gd name="connsiteX10" fmla="*/ 3539 w 2680997"/>
              <a:gd name="connsiteY10" fmla="*/ 1274989 h 2683874"/>
              <a:gd name="connsiteX11" fmla="*/ 99790 w 2680997"/>
              <a:gd name="connsiteY11" fmla="*/ 1094077 h 2683874"/>
              <a:gd name="connsiteX12" fmla="*/ 1091200 w 2680997"/>
              <a:gd name="connsiteY12" fmla="*/ 102667 h 2683874"/>
              <a:gd name="connsiteX13" fmla="*/ 1339060 w 2680997"/>
              <a:gd name="connsiteY13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0997" h="2683874">
                <a:moveTo>
                  <a:pt x="1339060" y="0"/>
                </a:moveTo>
                <a:cubicBezTo>
                  <a:pt x="1428768" y="0"/>
                  <a:pt x="1518475" y="34222"/>
                  <a:pt x="1586920" y="102667"/>
                </a:cubicBezTo>
                <a:lnTo>
                  <a:pt x="2578331" y="1094077"/>
                </a:lnTo>
                <a:cubicBezTo>
                  <a:pt x="2715220" y="1230967"/>
                  <a:pt x="2715220" y="1452908"/>
                  <a:pt x="2578331" y="1589797"/>
                </a:cubicBezTo>
                <a:lnTo>
                  <a:pt x="1586920" y="2581208"/>
                </a:lnTo>
                <a:cubicBezTo>
                  <a:pt x="1450031" y="2718097"/>
                  <a:pt x="1228090" y="2718097"/>
                  <a:pt x="1091200" y="2581208"/>
                </a:cubicBezTo>
                <a:lnTo>
                  <a:pt x="99790" y="1589797"/>
                </a:lnTo>
                <a:cubicBezTo>
                  <a:pt x="48456" y="1538464"/>
                  <a:pt x="16373" y="1475170"/>
                  <a:pt x="3539" y="1408886"/>
                </a:cubicBezTo>
                <a:lnTo>
                  <a:pt x="0" y="1371960"/>
                </a:lnTo>
                <a:lnTo>
                  <a:pt x="0" y="1311915"/>
                </a:lnTo>
                <a:lnTo>
                  <a:pt x="3539" y="1274989"/>
                </a:lnTo>
                <a:cubicBezTo>
                  <a:pt x="16373" y="1208705"/>
                  <a:pt x="48456" y="1145411"/>
                  <a:pt x="99790" y="1094077"/>
                </a:cubicBezTo>
                <a:lnTo>
                  <a:pt x="1091200" y="102667"/>
                </a:lnTo>
                <a:cubicBezTo>
                  <a:pt x="1159645" y="34222"/>
                  <a:pt x="1249353" y="0"/>
                  <a:pt x="1339060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B492F977-9E9C-4166-98F8-7A3537C538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14095" r="1527" b="30872"/>
          <a:stretch/>
        </p:blipFill>
        <p:spPr>
          <a:xfrm>
            <a:off x="6379637" y="3413276"/>
            <a:ext cx="1463041" cy="1463040"/>
          </a:xfrm>
          <a:custGeom>
            <a:avLst/>
            <a:gdLst>
              <a:gd name="connsiteX0" fmla="*/ 1341938 w 2683875"/>
              <a:gd name="connsiteY0" fmla="*/ 0 h 2683874"/>
              <a:gd name="connsiteX1" fmla="*/ 1589798 w 2683875"/>
              <a:gd name="connsiteY1" fmla="*/ 102667 h 2683874"/>
              <a:gd name="connsiteX2" fmla="*/ 2581208 w 2683875"/>
              <a:gd name="connsiteY2" fmla="*/ 1094077 h 2683874"/>
              <a:gd name="connsiteX3" fmla="*/ 2581208 w 2683875"/>
              <a:gd name="connsiteY3" fmla="*/ 1589797 h 2683874"/>
              <a:gd name="connsiteX4" fmla="*/ 1589798 w 2683875"/>
              <a:gd name="connsiteY4" fmla="*/ 2581208 h 2683874"/>
              <a:gd name="connsiteX5" fmla="*/ 1094078 w 2683875"/>
              <a:gd name="connsiteY5" fmla="*/ 2581208 h 2683874"/>
              <a:gd name="connsiteX6" fmla="*/ 102668 w 2683875"/>
              <a:gd name="connsiteY6" fmla="*/ 1589797 h 2683874"/>
              <a:gd name="connsiteX7" fmla="*/ 102668 w 2683875"/>
              <a:gd name="connsiteY7" fmla="*/ 1094077 h 2683874"/>
              <a:gd name="connsiteX8" fmla="*/ 1094078 w 2683875"/>
              <a:gd name="connsiteY8" fmla="*/ 102667 h 2683874"/>
              <a:gd name="connsiteX9" fmla="*/ 1341938 w 2683875"/>
              <a:gd name="connsiteY9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875" h="2683874">
                <a:moveTo>
                  <a:pt x="1341938" y="0"/>
                </a:moveTo>
                <a:cubicBezTo>
                  <a:pt x="1431646" y="0"/>
                  <a:pt x="1521354" y="34222"/>
                  <a:pt x="1589798" y="102667"/>
                </a:cubicBezTo>
                <a:lnTo>
                  <a:pt x="2581208" y="1094077"/>
                </a:lnTo>
                <a:cubicBezTo>
                  <a:pt x="2718098" y="1230967"/>
                  <a:pt x="2718098" y="1452908"/>
                  <a:pt x="2581208" y="1589797"/>
                </a:cubicBezTo>
                <a:lnTo>
                  <a:pt x="1589798" y="2581208"/>
                </a:lnTo>
                <a:cubicBezTo>
                  <a:pt x="1452909" y="2718097"/>
                  <a:pt x="1230968" y="2718097"/>
                  <a:pt x="1094078" y="2581208"/>
                </a:cubicBezTo>
                <a:lnTo>
                  <a:pt x="102668" y="1589797"/>
                </a:lnTo>
                <a:cubicBezTo>
                  <a:pt x="-34222" y="1452908"/>
                  <a:pt x="-34222" y="1230967"/>
                  <a:pt x="102668" y="1094077"/>
                </a:cubicBezTo>
                <a:lnTo>
                  <a:pt x="1094078" y="102667"/>
                </a:lnTo>
                <a:cubicBezTo>
                  <a:pt x="1162523" y="34222"/>
                  <a:pt x="1252231" y="0"/>
                  <a:pt x="1341938" y="0"/>
                </a:cubicBez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97967D-555B-4031-9A59-5AC7C38D98FF}"/>
              </a:ext>
            </a:extLst>
          </p:cNvPr>
          <p:cNvGrpSpPr/>
          <p:nvPr/>
        </p:nvGrpSpPr>
        <p:grpSpPr>
          <a:xfrm>
            <a:off x="10095590" y="322132"/>
            <a:ext cx="1645920" cy="457200"/>
            <a:chOff x="10294201" y="207942"/>
            <a:chExt cx="1645920" cy="4572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35FBC69-6A5D-4013-9C97-AFF9B4FEF8FA}"/>
                </a:ext>
              </a:extLst>
            </p:cNvPr>
            <p:cNvSpPr/>
            <p:nvPr/>
          </p:nvSpPr>
          <p:spPr>
            <a:xfrm>
              <a:off x="10294201" y="207942"/>
              <a:ext cx="1645920" cy="4572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Group 11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A2B3F3-92F6-4014-B68C-2BEC0B37C363}"/>
                </a:ext>
              </a:extLst>
            </p:cNvPr>
            <p:cNvSpPr/>
            <p:nvPr/>
          </p:nvSpPr>
          <p:spPr>
            <a:xfrm>
              <a:off x="11763067" y="317192"/>
              <a:ext cx="95865" cy="95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" descr="Rose Icon Logo Design Vector Template Stock Vector - Illustration of  design, flower: 167308866">
            <a:extLst>
              <a:ext uri="{FF2B5EF4-FFF2-40B4-BE49-F238E27FC236}">
                <a16:creationId xmlns:a16="http://schemas.microsoft.com/office/drawing/2014/main" id="{23CB978E-31C0-47AF-AF00-62CB17EB5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6879" y="2304665"/>
            <a:ext cx="27432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af icons vector design leaves green concept illustration isolated nature  premium PNG and Vector | Vector design, Nature vector, Leaves vector">
            <a:extLst>
              <a:ext uri="{FF2B5EF4-FFF2-40B4-BE49-F238E27FC236}">
                <a16:creationId xmlns:a16="http://schemas.microsoft.com/office/drawing/2014/main" id="{C59DDA0B-0D45-41CF-98CA-F1D5044C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1097748" y="5055382"/>
            <a:ext cx="640080" cy="640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gry Icon - Download in Flat Style">
            <a:extLst>
              <a:ext uri="{FF2B5EF4-FFF2-40B4-BE49-F238E27FC236}">
                <a16:creationId xmlns:a16="http://schemas.microsoft.com/office/drawing/2014/main" id="{B8AB1E16-3AA9-4236-8829-121F3892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6879" y="3680939"/>
            <a:ext cx="27432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ing Crown Icon Birthday Graphic by MAMD · Creative Fabrica">
            <a:extLst>
              <a:ext uri="{FF2B5EF4-FFF2-40B4-BE49-F238E27FC236}">
                <a16:creationId xmlns:a16="http://schemas.microsoft.com/office/drawing/2014/main" id="{B94304A5-809C-41B0-A149-4F986A04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603" y="3543883"/>
            <a:ext cx="548166" cy="3657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953236-67FD-4BD8-944C-4E2968591A1F}"/>
              </a:ext>
            </a:extLst>
          </p:cNvPr>
          <p:cNvSpPr txBox="1"/>
          <p:nvPr/>
        </p:nvSpPr>
        <p:spPr>
          <a:xfrm>
            <a:off x="2361743" y="1557368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NGUYỄN THỊ THU THẢO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18521421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Girl leader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with a </a:t>
            </a:r>
            <a:r>
              <a:rPr lang="en-US" b="1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charming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&amp;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captivating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beauty</a:t>
            </a:r>
            <a:endParaRPr 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7A3BF9-CA79-45A4-97FB-CC3BF4969EBF}"/>
              </a:ext>
            </a:extLst>
          </p:cNvPr>
          <p:cNvSpPr txBox="1"/>
          <p:nvPr/>
        </p:nvSpPr>
        <p:spPr>
          <a:xfrm>
            <a:off x="7965860" y="1603088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vi-VN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ĐỖ THỊ</a:t>
            </a: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NHƯ QUỲNH</a:t>
            </a:r>
            <a:endParaRPr lang="en-US" sz="2000" b="1" u="sng" dirty="0">
              <a:latin typeface="+mj-lt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18521421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Girl member no. 1 –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origin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of the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spiritual matters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in the group</a:t>
            </a:r>
            <a:endParaRPr lang="vi-VN" dirty="0"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32D6A5-4C0C-4863-9EB7-6A04C320D581}"/>
              </a:ext>
            </a:extLst>
          </p:cNvPr>
          <p:cNvSpPr txBox="1"/>
          <p:nvPr/>
        </p:nvSpPr>
        <p:spPr>
          <a:xfrm>
            <a:off x="2361743" y="3429000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HUỲNH LONG THÀNH ĐẠT 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18520567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Boy member no. 1 – the </a:t>
            </a:r>
            <a:r>
              <a:rPr lang="en-US" b="1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worst luck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in the group</a:t>
            </a:r>
            <a:endParaRPr lang="vi-VN" dirty="0"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2BCF8C-6E1B-49D6-B007-22E43FCFE295}"/>
              </a:ext>
            </a:extLst>
          </p:cNvPr>
          <p:cNvSpPr txBox="1"/>
          <p:nvPr/>
        </p:nvSpPr>
        <p:spPr>
          <a:xfrm>
            <a:off x="7971010" y="3395691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PHAN THANH HẢI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18520705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Boy member no. 2 –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rapper swearing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like listening to rap</a:t>
            </a:r>
            <a:endParaRPr lang="vi-VN" dirty="0">
              <a:latin typeface="+mj-lt"/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79D573-391F-4030-A95F-E3B17D7ACD48}"/>
              </a:ext>
            </a:extLst>
          </p:cNvPr>
          <p:cNvSpPr txBox="1"/>
          <p:nvPr/>
        </p:nvSpPr>
        <p:spPr>
          <a:xfrm>
            <a:off x="2312781" y="5146928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NGUYỄN THỊ THÚY QUỲNH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18521327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Girl member no. 2 – the most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modest saint 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in the group</a:t>
            </a:r>
            <a:endParaRPr lang="vi-VN" dirty="0"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173514E-36EF-4E50-B9F1-654581BD59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29" r="18" b="6"/>
          <a:stretch/>
        </p:blipFill>
        <p:spPr>
          <a:xfrm>
            <a:off x="732724" y="1573145"/>
            <a:ext cx="1463040" cy="1463040"/>
          </a:xfrm>
          <a:custGeom>
            <a:avLst/>
            <a:gdLst>
              <a:gd name="connsiteX0" fmla="*/ 1371110 w 2742219"/>
              <a:gd name="connsiteY0" fmla="*/ 0 h 2742219"/>
              <a:gd name="connsiteX1" fmla="*/ 1624358 w 2742219"/>
              <a:gd name="connsiteY1" fmla="*/ 104899 h 2742219"/>
              <a:gd name="connsiteX2" fmla="*/ 2637321 w 2742219"/>
              <a:gd name="connsiteY2" fmla="*/ 1117862 h 2742219"/>
              <a:gd name="connsiteX3" fmla="*/ 2637321 w 2742219"/>
              <a:gd name="connsiteY3" fmla="*/ 1624358 h 2742219"/>
              <a:gd name="connsiteX4" fmla="*/ 1624358 w 2742219"/>
              <a:gd name="connsiteY4" fmla="*/ 2637321 h 2742219"/>
              <a:gd name="connsiteX5" fmla="*/ 1117862 w 2742219"/>
              <a:gd name="connsiteY5" fmla="*/ 2637321 h 2742219"/>
              <a:gd name="connsiteX6" fmla="*/ 104899 w 2742219"/>
              <a:gd name="connsiteY6" fmla="*/ 1624358 h 2742219"/>
              <a:gd name="connsiteX7" fmla="*/ 104899 w 2742219"/>
              <a:gd name="connsiteY7" fmla="*/ 1117862 h 2742219"/>
              <a:gd name="connsiteX8" fmla="*/ 1117862 w 2742219"/>
              <a:gd name="connsiteY8" fmla="*/ 104899 h 2742219"/>
              <a:gd name="connsiteX9" fmla="*/ 1371110 w 2742219"/>
              <a:gd name="connsiteY9" fmla="*/ 0 h 274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42219" h="2742219">
                <a:moveTo>
                  <a:pt x="1371110" y="0"/>
                </a:moveTo>
                <a:cubicBezTo>
                  <a:pt x="1462768" y="0"/>
                  <a:pt x="1554426" y="34966"/>
                  <a:pt x="1624358" y="104899"/>
                </a:cubicBezTo>
                <a:lnTo>
                  <a:pt x="2637321" y="1117862"/>
                </a:lnTo>
                <a:cubicBezTo>
                  <a:pt x="2777186" y="1257727"/>
                  <a:pt x="2777186" y="1484493"/>
                  <a:pt x="2637321" y="1624358"/>
                </a:cubicBezTo>
                <a:lnTo>
                  <a:pt x="1624358" y="2637321"/>
                </a:lnTo>
                <a:cubicBezTo>
                  <a:pt x="1484493" y="2777186"/>
                  <a:pt x="1257727" y="2777186"/>
                  <a:pt x="1117862" y="2637321"/>
                </a:cubicBezTo>
                <a:lnTo>
                  <a:pt x="104899" y="1624358"/>
                </a:lnTo>
                <a:cubicBezTo>
                  <a:pt x="-34966" y="1484493"/>
                  <a:pt x="-34966" y="1257727"/>
                  <a:pt x="104899" y="1117862"/>
                </a:cubicBezTo>
                <a:lnTo>
                  <a:pt x="1117862" y="104899"/>
                </a:lnTo>
                <a:cubicBezTo>
                  <a:pt x="1187794" y="34966"/>
                  <a:pt x="1279452" y="0"/>
                  <a:pt x="1371110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4" descr="Butterfly Icon Stock Illustration - Download Image Now - iStock">
            <a:extLst>
              <a:ext uri="{FF2B5EF4-FFF2-40B4-BE49-F238E27FC236}">
                <a16:creationId xmlns:a16="http://schemas.microsoft.com/office/drawing/2014/main" id="{11B4B72B-C9E3-427A-9878-97C5F699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007" y="1736884"/>
            <a:ext cx="655762" cy="5486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3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691F4-C048-49FC-86D9-DD692D49F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E1E3E6-835A-488D-9B72-C7EDA126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384743"/>
              </p:ext>
            </p:extLst>
          </p:nvPr>
        </p:nvGraphicFramePr>
        <p:xfrm>
          <a:off x="563880" y="1357193"/>
          <a:ext cx="11155680" cy="4629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32818360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2314193704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3896504103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324164318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0098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Advertisement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5% of revenue.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Diverse channels.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Collab with singers, models, and athletes.</a:t>
                      </a:r>
                      <a:endParaRPr lang="vi-VN" sz="2000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vi-VN" sz="2000" dirty="0"/>
                        <a:t>4.6% </a:t>
                      </a:r>
                      <a:r>
                        <a:rPr lang="en-US" sz="2000" dirty="0"/>
                        <a:t>of revenue</a:t>
                      </a:r>
                      <a:r>
                        <a:rPr lang="vi-VN" sz="2000" dirty="0"/>
                        <a:t>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Fewer diverse channels.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Utilizes the names of celebrities.</a:t>
                      </a:r>
                      <a:endParaRPr lang="vi-VN" sz="2000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Non-advertising campaign.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0.3% of revenue.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178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Discounts,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promotions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Seasonal.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Seasonal, discounts for students.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Between June and the end of December.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94413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Clothing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2000" dirty="0"/>
                        <a:t>Keeping up with the latest fashion trends.</a:t>
                      </a:r>
                      <a:endParaRPr lang="vi-VN" sz="2000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2000" dirty="0"/>
                        <a:t>Simple yet high-quality, meticulous.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2000" dirty="0"/>
                        <a:t>Keeping up with the latest fashion trends.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928092"/>
                  </a:ext>
                </a:extLst>
              </a:tr>
            </a:tbl>
          </a:graphicData>
        </a:graphic>
      </p:graphicFrame>
      <p:pic>
        <p:nvPicPr>
          <p:cNvPr id="8198" name="Picture 6">
            <a:extLst>
              <a:ext uri="{FF2B5EF4-FFF2-40B4-BE49-F238E27FC236}">
                <a16:creationId xmlns:a16="http://schemas.microsoft.com/office/drawing/2014/main" id="{FB2F59FA-E445-4711-814C-AF3915FC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425" y="1567476"/>
            <a:ext cx="124949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1E420A3-62B6-47BC-AC66-CA34A9AD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23" y="1567476"/>
            <a:ext cx="82696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BF19E-27B9-4F65-82C3-35DE4C2B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287" y="1578859"/>
            <a:ext cx="1954774" cy="8229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D532CA-A0A9-4E72-BE46-5F977AA2670A}"/>
              </a:ext>
            </a:extLst>
          </p:cNvPr>
          <p:cNvCxnSpPr/>
          <p:nvPr/>
        </p:nvCxnSpPr>
        <p:spPr>
          <a:xfrm>
            <a:off x="2742659" y="2623484"/>
            <a:ext cx="26517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B0FB28-BA39-49B7-9CB5-002A29206436}"/>
              </a:ext>
            </a:extLst>
          </p:cNvPr>
          <p:cNvCxnSpPr/>
          <p:nvPr/>
        </p:nvCxnSpPr>
        <p:spPr>
          <a:xfrm>
            <a:off x="5738724" y="2623484"/>
            <a:ext cx="26517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35E76B-3068-42F1-BE96-A35086268A3E}"/>
              </a:ext>
            </a:extLst>
          </p:cNvPr>
          <p:cNvCxnSpPr/>
          <p:nvPr/>
        </p:nvCxnSpPr>
        <p:spPr>
          <a:xfrm>
            <a:off x="8759223" y="2623484"/>
            <a:ext cx="27432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976D47-2747-128A-5818-F12CBF2A47D0}"/>
              </a:ext>
            </a:extLst>
          </p:cNvPr>
          <p:cNvCxnSpPr/>
          <p:nvPr/>
        </p:nvCxnSpPr>
        <p:spPr>
          <a:xfrm>
            <a:off x="563880" y="2623484"/>
            <a:ext cx="1828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130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691F4-C048-49FC-86D9-DD692D49F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E1E3E6-835A-488D-9B72-C7EDA126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43136"/>
              </p:ext>
            </p:extLst>
          </p:nvPr>
        </p:nvGraphicFramePr>
        <p:xfrm>
          <a:off x="1523999" y="1871667"/>
          <a:ext cx="9144001" cy="4160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9257">
                  <a:extLst>
                    <a:ext uri="{9D8B030D-6E8A-4147-A177-3AD203B41FA5}">
                      <a16:colId xmlns:a16="http://schemas.microsoft.com/office/drawing/2014/main" val="1932818360"/>
                    </a:ext>
                  </a:extLst>
                </a:gridCol>
                <a:gridCol w="2418248">
                  <a:extLst>
                    <a:ext uri="{9D8B030D-6E8A-4147-A177-3AD203B41FA5}">
                      <a16:colId xmlns:a16="http://schemas.microsoft.com/office/drawing/2014/main" val="2314193704"/>
                    </a:ext>
                  </a:extLst>
                </a:gridCol>
                <a:gridCol w="2418248">
                  <a:extLst>
                    <a:ext uri="{9D8B030D-6E8A-4147-A177-3AD203B41FA5}">
                      <a16:colId xmlns:a16="http://schemas.microsoft.com/office/drawing/2014/main" val="3896504103"/>
                    </a:ext>
                  </a:extLst>
                </a:gridCol>
                <a:gridCol w="2418248">
                  <a:extLst>
                    <a:ext uri="{9D8B030D-6E8A-4147-A177-3AD203B41FA5}">
                      <a16:colId xmlns:a16="http://schemas.microsoft.com/office/drawing/2014/main" val="3241643185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+mj-lt"/>
                        </a:rPr>
                        <a:t>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latin typeface="+mj-lt"/>
                        </a:rPr>
                        <a:t> H&amp;M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n>
                            <a:noFill/>
                          </a:ln>
                          <a:latin typeface="+mj-lt"/>
                        </a:rPr>
                        <a:t> Uniqlo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n>
                            <a:noFill/>
                          </a:ln>
                          <a:latin typeface="+mj-lt"/>
                        </a:rPr>
                        <a:t> Zara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0098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>
                          <a:latin typeface="+mj-lt"/>
                        </a:rPr>
                        <a:t>0 – 10€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/>
                        <a:t>          12.5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/>
                        <a:t>          8.0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/>
                        <a:t>          7.5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41780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10 – 20€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/>
                        <a:t>          35.7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/>
                        <a:t>          27.2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          28.2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44135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20 – 30€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26.2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35.0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24.9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92809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30 – 40€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12.9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715435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40 – 50€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4.9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3.9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11.5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59636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50€+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4.0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3.3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         5.7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453743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46B864A-C06E-4F5C-B2C7-D0DCBF886CB3}"/>
              </a:ext>
            </a:extLst>
          </p:cNvPr>
          <p:cNvSpPr/>
          <p:nvPr/>
        </p:nvSpPr>
        <p:spPr>
          <a:xfrm>
            <a:off x="4116641" y="3188856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3F6F9D-DC3E-4B0A-876A-E370E708BAD9}"/>
              </a:ext>
            </a:extLst>
          </p:cNvPr>
          <p:cNvSpPr/>
          <p:nvPr/>
        </p:nvSpPr>
        <p:spPr>
          <a:xfrm>
            <a:off x="4139620" y="3786806"/>
            <a:ext cx="320040" cy="32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AEDA5F-80E1-453E-83E4-BEFB09E21905}"/>
              </a:ext>
            </a:extLst>
          </p:cNvPr>
          <p:cNvSpPr/>
          <p:nvPr/>
        </p:nvSpPr>
        <p:spPr>
          <a:xfrm>
            <a:off x="4162113" y="4403604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6E2D7D-C405-4B51-BB87-CA5774D57E1F}"/>
              </a:ext>
            </a:extLst>
          </p:cNvPr>
          <p:cNvSpPr/>
          <p:nvPr/>
        </p:nvSpPr>
        <p:spPr>
          <a:xfrm>
            <a:off x="4175508" y="2636136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69AF23-9349-4E6C-91B0-7E6893382064}"/>
              </a:ext>
            </a:extLst>
          </p:cNvPr>
          <p:cNvSpPr/>
          <p:nvPr/>
        </p:nvSpPr>
        <p:spPr>
          <a:xfrm>
            <a:off x="4188929" y="5026431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5BF870-8ED5-42BC-920B-2B86470E7D52}"/>
              </a:ext>
            </a:extLst>
          </p:cNvPr>
          <p:cNvSpPr/>
          <p:nvPr/>
        </p:nvSpPr>
        <p:spPr>
          <a:xfrm>
            <a:off x="4198761" y="5669099"/>
            <a:ext cx="182880" cy="1828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792104-466B-4C86-AD3B-E39BD16F16E6}"/>
              </a:ext>
            </a:extLst>
          </p:cNvPr>
          <p:cNvSpPr/>
          <p:nvPr/>
        </p:nvSpPr>
        <p:spPr>
          <a:xfrm>
            <a:off x="6522123" y="3763946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5F57D2-B142-4F77-8404-A38E83C41133}"/>
              </a:ext>
            </a:extLst>
          </p:cNvPr>
          <p:cNvSpPr/>
          <p:nvPr/>
        </p:nvSpPr>
        <p:spPr>
          <a:xfrm>
            <a:off x="6541668" y="3209244"/>
            <a:ext cx="320040" cy="3200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75C5F6-16C8-444E-8C6D-DCA7FA81A2EE}"/>
              </a:ext>
            </a:extLst>
          </p:cNvPr>
          <p:cNvSpPr/>
          <p:nvPr/>
        </p:nvSpPr>
        <p:spPr>
          <a:xfrm>
            <a:off x="6559956" y="4401759"/>
            <a:ext cx="301752" cy="30175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8A3C26-A6E4-4C03-AB1D-0C9CF47AAC29}"/>
              </a:ext>
            </a:extLst>
          </p:cNvPr>
          <p:cNvSpPr/>
          <p:nvPr/>
        </p:nvSpPr>
        <p:spPr>
          <a:xfrm>
            <a:off x="6603045" y="5049291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D48142-9117-4B53-9674-234A2B2B2494}"/>
              </a:ext>
            </a:extLst>
          </p:cNvPr>
          <p:cNvSpPr/>
          <p:nvPr/>
        </p:nvSpPr>
        <p:spPr>
          <a:xfrm>
            <a:off x="6616317" y="5678931"/>
            <a:ext cx="137160" cy="1371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E91F1B-3CE0-4E2D-9A54-65E96200252A}"/>
              </a:ext>
            </a:extLst>
          </p:cNvPr>
          <p:cNvSpPr/>
          <p:nvPr/>
        </p:nvSpPr>
        <p:spPr>
          <a:xfrm>
            <a:off x="6593259" y="2642373"/>
            <a:ext cx="237744" cy="2377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04CF7B-9D0C-4362-95D1-667F9C494977}"/>
              </a:ext>
            </a:extLst>
          </p:cNvPr>
          <p:cNvSpPr/>
          <p:nvPr/>
        </p:nvSpPr>
        <p:spPr>
          <a:xfrm>
            <a:off x="9034579" y="2662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2B0F6E-BA8C-43CC-8A52-D31583ADB0EF}"/>
              </a:ext>
            </a:extLst>
          </p:cNvPr>
          <p:cNvSpPr/>
          <p:nvPr/>
        </p:nvSpPr>
        <p:spPr>
          <a:xfrm>
            <a:off x="8974516" y="3223145"/>
            <a:ext cx="329184" cy="329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64C03D-33F3-4FC1-9606-CE02F83A680E}"/>
              </a:ext>
            </a:extLst>
          </p:cNvPr>
          <p:cNvSpPr/>
          <p:nvPr/>
        </p:nvSpPr>
        <p:spPr>
          <a:xfrm>
            <a:off x="8987679" y="3801691"/>
            <a:ext cx="301752" cy="301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07C62F3-3F0A-429C-BDD8-C43841D27FF3}"/>
              </a:ext>
            </a:extLst>
          </p:cNvPr>
          <p:cNvSpPr/>
          <p:nvPr/>
        </p:nvSpPr>
        <p:spPr>
          <a:xfrm>
            <a:off x="9008402" y="4426363"/>
            <a:ext cx="283464" cy="28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54C37A-2764-4069-ADA0-E077842DB564}"/>
              </a:ext>
            </a:extLst>
          </p:cNvPr>
          <p:cNvSpPr/>
          <p:nvPr/>
        </p:nvSpPr>
        <p:spPr>
          <a:xfrm>
            <a:off x="9034579" y="5044749"/>
            <a:ext cx="210312" cy="210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F55A35-1609-47C8-906B-CD50614E318C}"/>
              </a:ext>
            </a:extLst>
          </p:cNvPr>
          <p:cNvSpPr/>
          <p:nvPr/>
        </p:nvSpPr>
        <p:spPr>
          <a:xfrm>
            <a:off x="9041365" y="5659955"/>
            <a:ext cx="192024" cy="192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30A6F-59B6-47FB-B33D-421520990466}"/>
              </a:ext>
            </a:extLst>
          </p:cNvPr>
          <p:cNvSpPr txBox="1"/>
          <p:nvPr/>
        </p:nvSpPr>
        <p:spPr>
          <a:xfrm>
            <a:off x="507164" y="1322509"/>
            <a:ext cx="1106424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tabLst>
                <a:tab pos="7656513" algn="l"/>
              </a:tabLst>
            </a:pPr>
            <a:r>
              <a:rPr lang="en-US" sz="2400" dirty="0">
                <a:latin typeface="+mj-lt"/>
              </a:rPr>
              <a:t>Pricing strategy	</a:t>
            </a:r>
            <a:r>
              <a:rPr lang="en-US" i="1" dirty="0" err="1"/>
              <a:t>Retviews</a:t>
            </a:r>
            <a:r>
              <a:rPr lang="en-US" i="1" dirty="0"/>
              <a:t>. Women fashion. 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3335D7-286D-41CE-86BF-09B9EE3A64F5}"/>
              </a:ext>
            </a:extLst>
          </p:cNvPr>
          <p:cNvCxnSpPr/>
          <p:nvPr/>
        </p:nvCxnSpPr>
        <p:spPr>
          <a:xfrm>
            <a:off x="614417" y="1832107"/>
            <a:ext cx="10789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806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B0F5-937C-45A4-B929-6DAAD0B81623}"/>
              </a:ext>
            </a:extLst>
          </p:cNvPr>
          <p:cNvSpPr txBox="1">
            <a:spLocks/>
          </p:cNvSpPr>
          <p:nvPr/>
        </p:nvSpPr>
        <p:spPr>
          <a:xfrm>
            <a:off x="511034" y="532196"/>
            <a:ext cx="11612880" cy="731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000" b="1" dirty="0">
                <a:ea typeface="Verdana" panose="020B0604030504040204" pitchFamily="34" charset="0"/>
                <a:cs typeface="Segoe UI" panose="020B0502040204020203" pitchFamily="34" charset="0"/>
              </a:rPr>
              <a:t>SWOT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931C0-1A86-4920-86C7-896F9A6CB1B2}"/>
              </a:ext>
            </a:extLst>
          </p:cNvPr>
          <p:cNvSpPr txBox="1"/>
          <p:nvPr/>
        </p:nvSpPr>
        <p:spPr>
          <a:xfrm>
            <a:off x="489250" y="4295400"/>
            <a:ext cx="4754880" cy="1433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Large number of retail stores.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Expanding retail network.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Large team of designers.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D6402-FF22-4CA5-8025-EE2B6928F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6" name="Picture 15" descr="cómo utilizar novia Porque zara fashion house Hornear terciopelo carencia">
            <a:extLst>
              <a:ext uri="{FF2B5EF4-FFF2-40B4-BE49-F238E27FC236}">
                <a16:creationId xmlns:a16="http://schemas.microsoft.com/office/drawing/2014/main" id="{387CB63E-37BD-4F6E-847D-18982662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78" t="9570" r="9587" b="1749"/>
          <a:stretch>
            <a:fillRect/>
          </a:stretch>
        </p:blipFill>
        <p:spPr bwMode="auto">
          <a:xfrm>
            <a:off x="1826665" y="1537397"/>
            <a:ext cx="1810958" cy="2468880"/>
          </a:xfrm>
          <a:custGeom>
            <a:avLst/>
            <a:gdLst>
              <a:gd name="connsiteX0" fmla="*/ 15 w 2992615"/>
              <a:gd name="connsiteY0" fmla="*/ 4045122 h 4079824"/>
              <a:gd name="connsiteX1" fmla="*/ 1195 w 2992615"/>
              <a:gd name="connsiteY1" fmla="*/ 4048664 h 4079824"/>
              <a:gd name="connsiteX2" fmla="*/ 1437 w 2992615"/>
              <a:gd name="connsiteY2" fmla="*/ 4049518 h 4079824"/>
              <a:gd name="connsiteX3" fmla="*/ 1343 w 2992615"/>
              <a:gd name="connsiteY3" fmla="*/ 4049697 h 4079824"/>
              <a:gd name="connsiteX4" fmla="*/ 531 w 2992615"/>
              <a:gd name="connsiteY4" fmla="*/ 4047558 h 4079824"/>
              <a:gd name="connsiteX5" fmla="*/ 15 w 2992615"/>
              <a:gd name="connsiteY5" fmla="*/ 4045122 h 4079824"/>
              <a:gd name="connsiteX6" fmla="*/ 361765 w 2992615"/>
              <a:gd name="connsiteY6" fmla="*/ 3931081 h 4079824"/>
              <a:gd name="connsiteX7" fmla="*/ 342877 w 2992615"/>
              <a:gd name="connsiteY7" fmla="*/ 3935016 h 4079824"/>
              <a:gd name="connsiteX8" fmla="*/ 347599 w 2992615"/>
              <a:gd name="connsiteY8" fmla="*/ 3943673 h 4079824"/>
              <a:gd name="connsiteX9" fmla="*/ 361765 w 2992615"/>
              <a:gd name="connsiteY9" fmla="*/ 3947608 h 4079824"/>
              <a:gd name="connsiteX10" fmla="*/ 383015 w 2992615"/>
              <a:gd name="connsiteY10" fmla="*/ 3946821 h 4079824"/>
              <a:gd name="connsiteX11" fmla="*/ 380654 w 2992615"/>
              <a:gd name="connsiteY11" fmla="*/ 3941312 h 4079824"/>
              <a:gd name="connsiteX12" fmla="*/ 361765 w 2992615"/>
              <a:gd name="connsiteY12" fmla="*/ 3931081 h 4079824"/>
              <a:gd name="connsiteX13" fmla="*/ 1161361 w 2992615"/>
              <a:gd name="connsiteY13" fmla="*/ 3802799 h 4079824"/>
              <a:gd name="connsiteX14" fmla="*/ 1076364 w 2992615"/>
              <a:gd name="connsiteY14" fmla="*/ 3826410 h 4079824"/>
              <a:gd name="connsiteX15" fmla="*/ 991368 w 2992615"/>
              <a:gd name="connsiteY15" fmla="*/ 3859463 h 4079824"/>
              <a:gd name="connsiteX16" fmla="*/ 1040949 w 2992615"/>
              <a:gd name="connsiteY16" fmla="*/ 3851594 h 4079824"/>
              <a:gd name="connsiteX17" fmla="*/ 1085808 w 2992615"/>
              <a:gd name="connsiteY17" fmla="*/ 3834280 h 4079824"/>
              <a:gd name="connsiteX18" fmla="*/ 1125945 w 2992615"/>
              <a:gd name="connsiteY18" fmla="*/ 3820901 h 4079824"/>
              <a:gd name="connsiteX19" fmla="*/ 1161361 w 2992615"/>
              <a:gd name="connsiteY19" fmla="*/ 3802799 h 4079824"/>
              <a:gd name="connsiteX20" fmla="*/ 1003960 w 2992615"/>
              <a:gd name="connsiteY20" fmla="*/ 3765023 h 4079824"/>
              <a:gd name="connsiteX21" fmla="*/ 934704 w 2992615"/>
              <a:gd name="connsiteY21" fmla="*/ 3796503 h 4079824"/>
              <a:gd name="connsiteX22" fmla="*/ 974054 w 2992615"/>
              <a:gd name="connsiteY22" fmla="*/ 3787846 h 4079824"/>
              <a:gd name="connsiteX23" fmla="*/ 1003960 w 2992615"/>
              <a:gd name="connsiteY23" fmla="*/ 3765023 h 4079824"/>
              <a:gd name="connsiteX24" fmla="*/ 682863 w 2992615"/>
              <a:gd name="connsiteY24" fmla="*/ 3739839 h 4079824"/>
              <a:gd name="connsiteX25" fmla="*/ 651383 w 2992615"/>
              <a:gd name="connsiteY25" fmla="*/ 3746136 h 4079824"/>
              <a:gd name="connsiteX26" fmla="*/ 648235 w 2992615"/>
              <a:gd name="connsiteY26" fmla="*/ 3749284 h 4079824"/>
              <a:gd name="connsiteX27" fmla="*/ 645087 w 2992615"/>
              <a:gd name="connsiteY27" fmla="*/ 3752431 h 4079824"/>
              <a:gd name="connsiteX28" fmla="*/ 884336 w 2992615"/>
              <a:gd name="connsiteY28" fmla="*/ 3733543 h 4079824"/>
              <a:gd name="connsiteX29" fmla="*/ 858364 w 2992615"/>
              <a:gd name="connsiteY29" fmla="*/ 3747709 h 4079824"/>
              <a:gd name="connsiteX30" fmla="*/ 827671 w 2992615"/>
              <a:gd name="connsiteY30" fmla="*/ 3752431 h 4079824"/>
              <a:gd name="connsiteX31" fmla="*/ 468798 w 2992615"/>
              <a:gd name="connsiteY31" fmla="*/ 3708359 h 4079824"/>
              <a:gd name="connsiteX32" fmla="*/ 449910 w 2992615"/>
              <a:gd name="connsiteY32" fmla="*/ 3727247 h 4079824"/>
              <a:gd name="connsiteX33" fmla="*/ 464371 w 2992615"/>
              <a:gd name="connsiteY33" fmla="*/ 3725182 h 4079824"/>
              <a:gd name="connsiteX34" fmla="*/ 466437 w 2992615"/>
              <a:gd name="connsiteY34" fmla="*/ 3724886 h 4079824"/>
              <a:gd name="connsiteX35" fmla="*/ 464961 w 2992615"/>
              <a:gd name="connsiteY35" fmla="*/ 3721050 h 4079824"/>
              <a:gd name="connsiteX36" fmla="*/ 468798 w 2992615"/>
              <a:gd name="connsiteY36" fmla="*/ 3708359 h 4079824"/>
              <a:gd name="connsiteX37" fmla="*/ 878040 w 2992615"/>
              <a:gd name="connsiteY37" fmla="*/ 3695767 h 4079824"/>
              <a:gd name="connsiteX38" fmla="*/ 815079 w 2992615"/>
              <a:gd name="connsiteY38" fmla="*/ 3708359 h 4079824"/>
              <a:gd name="connsiteX39" fmla="*/ 764711 w 2992615"/>
              <a:gd name="connsiteY39" fmla="*/ 3727247 h 4079824"/>
              <a:gd name="connsiteX40" fmla="*/ 798552 w 2992615"/>
              <a:gd name="connsiteY40" fmla="*/ 3723312 h 4079824"/>
              <a:gd name="connsiteX41" fmla="*/ 827671 w 2992615"/>
              <a:gd name="connsiteY41" fmla="*/ 3714655 h 4079824"/>
              <a:gd name="connsiteX42" fmla="*/ 1432090 w 2992615"/>
              <a:gd name="connsiteY42" fmla="*/ 3657991 h 4079824"/>
              <a:gd name="connsiteX43" fmla="*/ 1351028 w 2992615"/>
              <a:gd name="connsiteY43" fmla="*/ 3702850 h 4079824"/>
              <a:gd name="connsiteX44" fmla="*/ 1274689 w 2992615"/>
              <a:gd name="connsiteY44" fmla="*/ 3752431 h 4079824"/>
              <a:gd name="connsiteX45" fmla="*/ 1360472 w 2992615"/>
              <a:gd name="connsiteY45" fmla="*/ 3709933 h 4079824"/>
              <a:gd name="connsiteX46" fmla="*/ 1432090 w 2992615"/>
              <a:gd name="connsiteY46" fmla="*/ 3657991 h 4079824"/>
              <a:gd name="connsiteX47" fmla="*/ 1110992 w 2992615"/>
              <a:gd name="connsiteY47" fmla="*/ 3657991 h 4079824"/>
              <a:gd name="connsiteX48" fmla="*/ 997664 w 2992615"/>
              <a:gd name="connsiteY48" fmla="*/ 3700489 h 4079824"/>
              <a:gd name="connsiteX49" fmla="*/ 884336 w 2992615"/>
              <a:gd name="connsiteY49" fmla="*/ 3733543 h 4079824"/>
              <a:gd name="connsiteX50" fmla="*/ 938639 w 2992615"/>
              <a:gd name="connsiteY50" fmla="*/ 3694980 h 4079824"/>
              <a:gd name="connsiteX51" fmla="*/ 997664 w 2992615"/>
              <a:gd name="connsiteY51" fmla="*/ 3670583 h 4079824"/>
              <a:gd name="connsiteX52" fmla="*/ 919751 w 2992615"/>
              <a:gd name="connsiteY52" fmla="*/ 3683175 h 4079824"/>
              <a:gd name="connsiteX53" fmla="*/ 865447 w 2992615"/>
              <a:gd name="connsiteY53" fmla="*/ 3714655 h 4079824"/>
              <a:gd name="connsiteX54" fmla="*/ 793043 w 2992615"/>
              <a:gd name="connsiteY54" fmla="*/ 3736691 h 4079824"/>
              <a:gd name="connsiteX55" fmla="*/ 720639 w 2992615"/>
              <a:gd name="connsiteY55" fmla="*/ 3739839 h 4079824"/>
              <a:gd name="connsiteX56" fmla="*/ 758415 w 2992615"/>
              <a:gd name="connsiteY56" fmla="*/ 3727247 h 4079824"/>
              <a:gd name="connsiteX57" fmla="*/ 725361 w 2992615"/>
              <a:gd name="connsiteY57" fmla="*/ 3734330 h 4079824"/>
              <a:gd name="connsiteX58" fmla="*/ 701751 w 2992615"/>
              <a:gd name="connsiteY58" fmla="*/ 3746136 h 4079824"/>
              <a:gd name="connsiteX59" fmla="*/ 729296 w 2992615"/>
              <a:gd name="connsiteY59" fmla="*/ 3754793 h 4079824"/>
              <a:gd name="connsiteX60" fmla="*/ 789895 w 2992615"/>
              <a:gd name="connsiteY60" fmla="*/ 3758727 h 4079824"/>
              <a:gd name="connsiteX61" fmla="*/ 795404 w 2992615"/>
              <a:gd name="connsiteY61" fmla="*/ 3762662 h 4079824"/>
              <a:gd name="connsiteX62" fmla="*/ 815079 w 2992615"/>
              <a:gd name="connsiteY62" fmla="*/ 3752431 h 4079824"/>
              <a:gd name="connsiteX63" fmla="*/ 830032 w 2992615"/>
              <a:gd name="connsiteY63" fmla="*/ 3757941 h 4079824"/>
              <a:gd name="connsiteX64" fmla="*/ 859151 w 2992615"/>
              <a:gd name="connsiteY64" fmla="*/ 3758727 h 4079824"/>
              <a:gd name="connsiteX65" fmla="*/ 989794 w 2992615"/>
              <a:gd name="connsiteY65" fmla="*/ 3715442 h 4079824"/>
              <a:gd name="connsiteX66" fmla="*/ 1110992 w 2992615"/>
              <a:gd name="connsiteY66" fmla="*/ 3657991 h 4079824"/>
              <a:gd name="connsiteX67" fmla="*/ 1131553 w 2992615"/>
              <a:gd name="connsiteY67" fmla="*/ 3649924 h 4079824"/>
              <a:gd name="connsiteX68" fmla="*/ 1123584 w 2992615"/>
              <a:gd name="connsiteY68" fmla="*/ 3651695 h 4079824"/>
              <a:gd name="connsiteX69" fmla="*/ 1130667 w 2992615"/>
              <a:gd name="connsiteY69" fmla="*/ 3651695 h 4079824"/>
              <a:gd name="connsiteX70" fmla="*/ 1131553 w 2992615"/>
              <a:gd name="connsiteY70" fmla="*/ 3649924 h 4079824"/>
              <a:gd name="connsiteX71" fmla="*/ 1066920 w 2992615"/>
              <a:gd name="connsiteY71" fmla="*/ 3632807 h 4079824"/>
              <a:gd name="connsiteX72" fmla="*/ 1010256 w 2992615"/>
              <a:gd name="connsiteY72" fmla="*/ 3664287 h 4079824"/>
              <a:gd name="connsiteX73" fmla="*/ 1043310 w 2992615"/>
              <a:gd name="connsiteY73" fmla="*/ 3667435 h 4079824"/>
              <a:gd name="connsiteX74" fmla="*/ 1066920 w 2992615"/>
              <a:gd name="connsiteY74" fmla="*/ 3632807 h 4079824"/>
              <a:gd name="connsiteX75" fmla="*/ 1361751 w 2992615"/>
              <a:gd name="connsiteY75" fmla="*/ 3605950 h 4079824"/>
              <a:gd name="connsiteX76" fmla="*/ 1360472 w 2992615"/>
              <a:gd name="connsiteY76" fmla="*/ 3606836 h 4079824"/>
              <a:gd name="connsiteX77" fmla="*/ 1350241 w 2992615"/>
              <a:gd name="connsiteY77" fmla="*/ 3613919 h 4079824"/>
              <a:gd name="connsiteX78" fmla="*/ 1353389 w 2992615"/>
              <a:gd name="connsiteY78" fmla="*/ 3616280 h 4079824"/>
              <a:gd name="connsiteX79" fmla="*/ 1356537 w 2992615"/>
              <a:gd name="connsiteY79" fmla="*/ 3613919 h 4079824"/>
              <a:gd name="connsiteX80" fmla="*/ 1361751 w 2992615"/>
              <a:gd name="connsiteY80" fmla="*/ 3605950 h 4079824"/>
              <a:gd name="connsiteX81" fmla="*/ 1161361 w 2992615"/>
              <a:gd name="connsiteY81" fmla="*/ 3595031 h 4079824"/>
              <a:gd name="connsiteX82" fmla="*/ 1139324 w 2992615"/>
              <a:gd name="connsiteY82" fmla="*/ 3607623 h 4079824"/>
              <a:gd name="connsiteX83" fmla="*/ 1117288 w 2992615"/>
              <a:gd name="connsiteY83" fmla="*/ 3620215 h 4079824"/>
              <a:gd name="connsiteX84" fmla="*/ 1098327 w 2992615"/>
              <a:gd name="connsiteY84" fmla="*/ 3622797 h 4079824"/>
              <a:gd name="connsiteX85" fmla="*/ 1097680 w 2992615"/>
              <a:gd name="connsiteY85" fmla="*/ 3621169 h 4079824"/>
              <a:gd name="connsiteX86" fmla="*/ 1096925 w 2992615"/>
              <a:gd name="connsiteY86" fmla="*/ 3624642 h 4079824"/>
              <a:gd name="connsiteX87" fmla="*/ 1092104 w 2992615"/>
              <a:gd name="connsiteY87" fmla="*/ 3645399 h 4079824"/>
              <a:gd name="connsiteX88" fmla="*/ 1136177 w 2992615"/>
              <a:gd name="connsiteY88" fmla="*/ 3627298 h 4079824"/>
              <a:gd name="connsiteX89" fmla="*/ 1161361 w 2992615"/>
              <a:gd name="connsiteY89" fmla="*/ 3595031 h 4079824"/>
              <a:gd name="connsiteX90" fmla="*/ 1264261 w 2992615"/>
              <a:gd name="connsiteY90" fmla="*/ 3574421 h 4079824"/>
              <a:gd name="connsiteX91" fmla="*/ 1264290 w 2992615"/>
              <a:gd name="connsiteY91" fmla="*/ 3574438 h 4079824"/>
              <a:gd name="connsiteX92" fmla="*/ 1261310 w 2992615"/>
              <a:gd name="connsiteY92" fmla="*/ 3576339 h 4079824"/>
              <a:gd name="connsiteX93" fmla="*/ 1260523 w 2992615"/>
              <a:gd name="connsiteY93" fmla="*/ 3576142 h 4079824"/>
              <a:gd name="connsiteX94" fmla="*/ 1264261 w 2992615"/>
              <a:gd name="connsiteY94" fmla="*/ 3574421 h 4079824"/>
              <a:gd name="connsiteX95" fmla="*/ 1423924 w 2992615"/>
              <a:gd name="connsiteY95" fmla="*/ 3574372 h 4079824"/>
              <a:gd name="connsiteX96" fmla="*/ 1419498 w 2992615"/>
              <a:gd name="connsiteY96" fmla="*/ 3576142 h 4079824"/>
              <a:gd name="connsiteX97" fmla="*/ 1421859 w 2992615"/>
              <a:gd name="connsiteY97" fmla="*/ 3576142 h 4079824"/>
              <a:gd name="connsiteX98" fmla="*/ 1423924 w 2992615"/>
              <a:gd name="connsiteY98" fmla="*/ 3574372 h 4079824"/>
              <a:gd name="connsiteX99" fmla="*/ 1311482 w 2992615"/>
              <a:gd name="connsiteY99" fmla="*/ 3560894 h 4079824"/>
              <a:gd name="connsiteX100" fmla="*/ 1306169 w 2992615"/>
              <a:gd name="connsiteY100" fmla="*/ 3563551 h 4079824"/>
              <a:gd name="connsiteX101" fmla="*/ 1310891 w 2992615"/>
              <a:gd name="connsiteY101" fmla="*/ 3561190 h 4079824"/>
              <a:gd name="connsiteX102" fmla="*/ 1311482 w 2992615"/>
              <a:gd name="connsiteY102" fmla="*/ 3560894 h 4079824"/>
              <a:gd name="connsiteX103" fmla="*/ 366487 w 2992615"/>
              <a:gd name="connsiteY103" fmla="*/ 3559616 h 4079824"/>
              <a:gd name="connsiteX104" fmla="*/ 323989 w 2992615"/>
              <a:gd name="connsiteY104" fmla="*/ 3563551 h 4079824"/>
              <a:gd name="connsiteX105" fmla="*/ 333433 w 2992615"/>
              <a:gd name="connsiteY105" fmla="*/ 3569847 h 4079824"/>
              <a:gd name="connsiteX106" fmla="*/ 342877 w 2992615"/>
              <a:gd name="connsiteY106" fmla="*/ 3576142 h 4079824"/>
              <a:gd name="connsiteX107" fmla="*/ 361765 w 2992615"/>
              <a:gd name="connsiteY107" fmla="*/ 3576142 h 4079824"/>
              <a:gd name="connsiteX108" fmla="*/ 378292 w 2992615"/>
              <a:gd name="connsiteY108" fmla="*/ 3572995 h 4079824"/>
              <a:gd name="connsiteX109" fmla="*/ 399542 w 2992615"/>
              <a:gd name="connsiteY109" fmla="*/ 3569847 h 4079824"/>
              <a:gd name="connsiteX110" fmla="*/ 366487 w 2992615"/>
              <a:gd name="connsiteY110" fmla="*/ 3559616 h 4079824"/>
              <a:gd name="connsiteX111" fmla="*/ 1312465 w 2992615"/>
              <a:gd name="connsiteY111" fmla="*/ 3525775 h 4079824"/>
              <a:gd name="connsiteX112" fmla="*/ 1238487 w 2992615"/>
              <a:gd name="connsiteY112" fmla="*/ 3552533 h 4079824"/>
              <a:gd name="connsiteX113" fmla="*/ 1192841 w 2992615"/>
              <a:gd name="connsiteY113" fmla="*/ 3588735 h 4079824"/>
              <a:gd name="connsiteX114" fmla="*/ 1205433 w 2992615"/>
              <a:gd name="connsiteY114" fmla="*/ 3613919 h 4079824"/>
              <a:gd name="connsiteX115" fmla="*/ 1268393 w 2992615"/>
              <a:gd name="connsiteY115" fmla="*/ 3588735 h 4079824"/>
              <a:gd name="connsiteX116" fmla="*/ 1266819 w 2992615"/>
              <a:gd name="connsiteY116" fmla="*/ 3575946 h 4079824"/>
              <a:gd name="connsiteX117" fmla="*/ 1264290 w 2992615"/>
              <a:gd name="connsiteY117" fmla="*/ 3574438 h 4079824"/>
              <a:gd name="connsiteX118" fmla="*/ 1268787 w 2992615"/>
              <a:gd name="connsiteY118" fmla="*/ 3571568 h 4079824"/>
              <a:gd name="connsiteX119" fmla="*/ 1280985 w 2992615"/>
              <a:gd name="connsiteY119" fmla="*/ 3563551 h 4079824"/>
              <a:gd name="connsiteX120" fmla="*/ 1299086 w 2992615"/>
              <a:gd name="connsiteY120" fmla="*/ 3544662 h 4079824"/>
              <a:gd name="connsiteX121" fmla="*/ 1312465 w 2992615"/>
              <a:gd name="connsiteY121" fmla="*/ 3525775 h 4079824"/>
              <a:gd name="connsiteX122" fmla="*/ 872907 w 2992615"/>
              <a:gd name="connsiteY122" fmla="*/ 3479957 h 4079824"/>
              <a:gd name="connsiteX123" fmla="*/ 871743 w 2992615"/>
              <a:gd name="connsiteY123" fmla="*/ 3481702 h 4079824"/>
              <a:gd name="connsiteX124" fmla="*/ 808783 w 2992615"/>
              <a:gd name="connsiteY124" fmla="*/ 3494294 h 4079824"/>
              <a:gd name="connsiteX125" fmla="*/ 565681 w 2992615"/>
              <a:gd name="connsiteY125" fmla="*/ 3479915 h 4079824"/>
              <a:gd name="connsiteX126" fmla="*/ 566313 w 2992615"/>
              <a:gd name="connsiteY126" fmla="*/ 3480005 h 4079824"/>
              <a:gd name="connsiteX127" fmla="*/ 565599 w 2992615"/>
              <a:gd name="connsiteY127" fmla="*/ 3480915 h 4079824"/>
              <a:gd name="connsiteX128" fmla="*/ 564911 w 2992615"/>
              <a:gd name="connsiteY128" fmla="*/ 3480817 h 4079824"/>
              <a:gd name="connsiteX129" fmla="*/ 588422 w 2992615"/>
              <a:gd name="connsiteY129" fmla="*/ 3462814 h 4079824"/>
              <a:gd name="connsiteX130" fmla="*/ 583700 w 2992615"/>
              <a:gd name="connsiteY130" fmla="*/ 3469110 h 4079824"/>
              <a:gd name="connsiteX131" fmla="*/ 569534 w 2992615"/>
              <a:gd name="connsiteY131" fmla="*/ 3475406 h 4079824"/>
              <a:gd name="connsiteX132" fmla="*/ 565681 w 2992615"/>
              <a:gd name="connsiteY132" fmla="*/ 3479915 h 4079824"/>
              <a:gd name="connsiteX133" fmla="*/ 565107 w 2992615"/>
              <a:gd name="connsiteY133" fmla="*/ 3479833 h 4079824"/>
              <a:gd name="connsiteX134" fmla="*/ 556942 w 2992615"/>
              <a:gd name="connsiteY134" fmla="*/ 3481702 h 4079824"/>
              <a:gd name="connsiteX135" fmla="*/ 570321 w 2992615"/>
              <a:gd name="connsiteY135" fmla="*/ 3467536 h 4079824"/>
              <a:gd name="connsiteX136" fmla="*/ 588422 w 2992615"/>
              <a:gd name="connsiteY136" fmla="*/ 3462814 h 4079824"/>
              <a:gd name="connsiteX137" fmla="*/ 1488754 w 2992615"/>
              <a:gd name="connsiteY137" fmla="*/ 3450222 h 4079824"/>
              <a:gd name="connsiteX138" fmla="*/ 1350241 w 2992615"/>
              <a:gd name="connsiteY138" fmla="*/ 3532071 h 4079824"/>
              <a:gd name="connsiteX139" fmla="*/ 1390379 w 2992615"/>
              <a:gd name="connsiteY139" fmla="*/ 3515543 h 4079824"/>
              <a:gd name="connsiteX140" fmla="*/ 1425794 w 2992615"/>
              <a:gd name="connsiteY140" fmla="*/ 3494294 h 4079824"/>
              <a:gd name="connsiteX141" fmla="*/ 1459635 w 2992615"/>
              <a:gd name="connsiteY141" fmla="*/ 3472258 h 4079824"/>
              <a:gd name="connsiteX142" fmla="*/ 1488754 w 2992615"/>
              <a:gd name="connsiteY142" fmla="*/ 3450222 h 4079824"/>
              <a:gd name="connsiteX143" fmla="*/ 870489 w 2992615"/>
              <a:gd name="connsiteY143" fmla="*/ 3425013 h 4079824"/>
              <a:gd name="connsiteX144" fmla="*/ 874104 w 2992615"/>
              <a:gd name="connsiteY144" fmla="*/ 3425825 h 4079824"/>
              <a:gd name="connsiteX145" fmla="*/ 878040 w 2992615"/>
              <a:gd name="connsiteY145" fmla="*/ 3431334 h 4079824"/>
              <a:gd name="connsiteX146" fmla="*/ 861512 w 2992615"/>
              <a:gd name="connsiteY146" fmla="*/ 3443926 h 4079824"/>
              <a:gd name="connsiteX147" fmla="*/ 840263 w 2992615"/>
              <a:gd name="connsiteY147" fmla="*/ 3437630 h 4079824"/>
              <a:gd name="connsiteX148" fmla="*/ 850494 w 2992615"/>
              <a:gd name="connsiteY148" fmla="*/ 3431334 h 4079824"/>
              <a:gd name="connsiteX149" fmla="*/ 865447 w 2992615"/>
              <a:gd name="connsiteY149" fmla="*/ 3425038 h 4079824"/>
              <a:gd name="connsiteX150" fmla="*/ 870489 w 2992615"/>
              <a:gd name="connsiteY150" fmla="*/ 3425013 h 4079824"/>
              <a:gd name="connsiteX151" fmla="*/ 1382326 w 2992615"/>
              <a:gd name="connsiteY151" fmla="*/ 3408213 h 4079824"/>
              <a:gd name="connsiteX152" fmla="*/ 1335092 w 2992615"/>
              <a:gd name="connsiteY152" fmla="*/ 3425333 h 4079824"/>
              <a:gd name="connsiteX153" fmla="*/ 1280985 w 2992615"/>
              <a:gd name="connsiteY153" fmla="*/ 3451009 h 4079824"/>
              <a:gd name="connsiteX154" fmla="*/ 1173953 w 2992615"/>
              <a:gd name="connsiteY154" fmla="*/ 3500591 h 4079824"/>
              <a:gd name="connsiteX155" fmla="*/ 844198 w 2992615"/>
              <a:gd name="connsiteY155" fmla="*/ 3628085 h 4079824"/>
              <a:gd name="connsiteX156" fmla="*/ 500278 w 2992615"/>
              <a:gd name="connsiteY156" fmla="*/ 3708359 h 4079824"/>
              <a:gd name="connsiteX157" fmla="*/ 496343 w 2992615"/>
              <a:gd name="connsiteY157" fmla="*/ 3723312 h 4079824"/>
              <a:gd name="connsiteX158" fmla="*/ 487686 w 2992615"/>
              <a:gd name="connsiteY158" fmla="*/ 3733543 h 4079824"/>
              <a:gd name="connsiteX159" fmla="*/ 425513 w 2992615"/>
              <a:gd name="connsiteY159" fmla="*/ 3732756 h 4079824"/>
              <a:gd name="connsiteX160" fmla="*/ 349173 w 2992615"/>
              <a:gd name="connsiteY160" fmla="*/ 3727247 h 4079824"/>
              <a:gd name="connsiteX161" fmla="*/ 357043 w 2992615"/>
              <a:gd name="connsiteY161" fmla="*/ 3735904 h 4079824"/>
              <a:gd name="connsiteX162" fmla="*/ 298805 w 2992615"/>
              <a:gd name="connsiteY162" fmla="*/ 3758727 h 4079824"/>
              <a:gd name="connsiteX163" fmla="*/ 698603 w 2992615"/>
              <a:gd name="connsiteY163" fmla="*/ 3704424 h 4079824"/>
              <a:gd name="connsiteX164" fmla="*/ 1098400 w 2992615"/>
              <a:gd name="connsiteY164" fmla="*/ 3569847 h 4079824"/>
              <a:gd name="connsiteX165" fmla="*/ 1125945 w 2992615"/>
              <a:gd name="connsiteY165" fmla="*/ 3551746 h 4079824"/>
              <a:gd name="connsiteX166" fmla="*/ 1148769 w 2992615"/>
              <a:gd name="connsiteY166" fmla="*/ 3538366 h 4079824"/>
              <a:gd name="connsiteX167" fmla="*/ 1217238 w 2992615"/>
              <a:gd name="connsiteY167" fmla="*/ 3512396 h 4079824"/>
              <a:gd name="connsiteX168" fmla="*/ 1280985 w 2992615"/>
              <a:gd name="connsiteY168" fmla="*/ 3481702 h 4079824"/>
              <a:gd name="connsiteX169" fmla="*/ 1375425 w 2992615"/>
              <a:gd name="connsiteY169" fmla="*/ 3418742 h 4079824"/>
              <a:gd name="connsiteX170" fmla="*/ 1378573 w 2992615"/>
              <a:gd name="connsiteY170" fmla="*/ 3413233 h 4079824"/>
              <a:gd name="connsiteX171" fmla="*/ 1381722 w 2992615"/>
              <a:gd name="connsiteY171" fmla="*/ 3412446 h 4079824"/>
              <a:gd name="connsiteX172" fmla="*/ 1495050 w 2992615"/>
              <a:gd name="connsiteY172" fmla="*/ 3406150 h 4079824"/>
              <a:gd name="connsiteX173" fmla="*/ 1463570 w 2992615"/>
              <a:gd name="connsiteY173" fmla="*/ 3430547 h 4079824"/>
              <a:gd name="connsiteX174" fmla="*/ 1432090 w 2992615"/>
              <a:gd name="connsiteY174" fmla="*/ 3450222 h 4079824"/>
              <a:gd name="connsiteX175" fmla="*/ 1397462 w 2992615"/>
              <a:gd name="connsiteY175" fmla="*/ 3475406 h 4079824"/>
              <a:gd name="connsiteX176" fmla="*/ 1362834 w 2992615"/>
              <a:gd name="connsiteY176" fmla="*/ 3500591 h 4079824"/>
              <a:gd name="connsiteX177" fmla="*/ 1436025 w 2992615"/>
              <a:gd name="connsiteY177" fmla="*/ 3460453 h 4079824"/>
              <a:gd name="connsiteX178" fmla="*/ 1495050 w 2992615"/>
              <a:gd name="connsiteY178" fmla="*/ 3406150 h 4079824"/>
              <a:gd name="connsiteX179" fmla="*/ 1558010 w 2992615"/>
              <a:gd name="connsiteY179" fmla="*/ 3399854 h 4079824"/>
              <a:gd name="connsiteX180" fmla="*/ 1531252 w 2992615"/>
              <a:gd name="connsiteY180" fmla="*/ 3411659 h 4079824"/>
              <a:gd name="connsiteX181" fmla="*/ 1513938 w 2992615"/>
              <a:gd name="connsiteY181" fmla="*/ 3437630 h 4079824"/>
              <a:gd name="connsiteX182" fmla="*/ 928408 w 2992615"/>
              <a:gd name="connsiteY182" fmla="*/ 3399854 h 4079824"/>
              <a:gd name="connsiteX183" fmla="*/ 917390 w 2992615"/>
              <a:gd name="connsiteY183" fmla="*/ 3419529 h 4079824"/>
              <a:gd name="connsiteX184" fmla="*/ 896928 w 2992615"/>
              <a:gd name="connsiteY184" fmla="*/ 3425038 h 4079824"/>
              <a:gd name="connsiteX185" fmla="*/ 903224 w 2992615"/>
              <a:gd name="connsiteY185" fmla="*/ 3410085 h 4079824"/>
              <a:gd name="connsiteX186" fmla="*/ 928408 w 2992615"/>
              <a:gd name="connsiteY186" fmla="*/ 3399854 h 4079824"/>
              <a:gd name="connsiteX187" fmla="*/ 1378082 w 2992615"/>
              <a:gd name="connsiteY187" fmla="*/ 3372014 h 4079824"/>
              <a:gd name="connsiteX188" fmla="*/ 1377786 w 2992615"/>
              <a:gd name="connsiteY188" fmla="*/ 3372309 h 4079824"/>
              <a:gd name="connsiteX189" fmla="*/ 1375425 w 2992615"/>
              <a:gd name="connsiteY189" fmla="*/ 3374670 h 4079824"/>
              <a:gd name="connsiteX190" fmla="*/ 1378082 w 2992615"/>
              <a:gd name="connsiteY190" fmla="*/ 3372014 h 4079824"/>
              <a:gd name="connsiteX191" fmla="*/ 1560666 w 2992615"/>
              <a:gd name="connsiteY191" fmla="*/ 3353126 h 4079824"/>
              <a:gd name="connsiteX192" fmla="*/ 1558010 w 2992615"/>
              <a:gd name="connsiteY192" fmla="*/ 3355782 h 4079824"/>
              <a:gd name="connsiteX193" fmla="*/ 1560371 w 2992615"/>
              <a:gd name="connsiteY193" fmla="*/ 3353421 h 4079824"/>
              <a:gd name="connsiteX194" fmla="*/ 1560666 w 2992615"/>
              <a:gd name="connsiteY194" fmla="*/ 3353126 h 4079824"/>
              <a:gd name="connsiteX195" fmla="*/ 1495050 w 2992615"/>
              <a:gd name="connsiteY195" fmla="*/ 3318006 h 4079824"/>
              <a:gd name="connsiteX196" fmla="*/ 1438386 w 2992615"/>
              <a:gd name="connsiteY196" fmla="*/ 3352634 h 4079824"/>
              <a:gd name="connsiteX197" fmla="*/ 1400610 w 2992615"/>
              <a:gd name="connsiteY197" fmla="*/ 3387262 h 4079824"/>
              <a:gd name="connsiteX198" fmla="*/ 1413202 w 2992615"/>
              <a:gd name="connsiteY198" fmla="*/ 3399854 h 4079824"/>
              <a:gd name="connsiteX199" fmla="*/ 1394314 w 2992615"/>
              <a:gd name="connsiteY199" fmla="*/ 3425038 h 4079824"/>
              <a:gd name="connsiteX200" fmla="*/ 1484819 w 2992615"/>
              <a:gd name="connsiteY200" fmla="*/ 3369161 h 4079824"/>
              <a:gd name="connsiteX201" fmla="*/ 1532826 w 2992615"/>
              <a:gd name="connsiteY201" fmla="*/ 3336894 h 4079824"/>
              <a:gd name="connsiteX202" fmla="*/ 1677635 w 2992615"/>
              <a:gd name="connsiteY202" fmla="*/ 3053573 h 4079824"/>
              <a:gd name="connsiteX203" fmla="*/ 1668978 w 2992615"/>
              <a:gd name="connsiteY203" fmla="*/ 3093710 h 4079824"/>
              <a:gd name="connsiteX204" fmla="*/ 1665043 w 2992615"/>
              <a:gd name="connsiteY204" fmla="*/ 3129125 h 4079824"/>
              <a:gd name="connsiteX205" fmla="*/ 1362834 w 2992615"/>
              <a:gd name="connsiteY205" fmla="*/ 3003204 h 4079824"/>
              <a:gd name="connsiteX206" fmla="*/ 1355751 w 2992615"/>
              <a:gd name="connsiteY206" fmla="*/ 3006352 h 4079824"/>
              <a:gd name="connsiteX207" fmla="*/ 1362834 w 2992615"/>
              <a:gd name="connsiteY207" fmla="*/ 3028389 h 4079824"/>
              <a:gd name="connsiteX208" fmla="*/ 1369916 w 2992615"/>
              <a:gd name="connsiteY208" fmla="*/ 3015796 h 4079824"/>
              <a:gd name="connsiteX209" fmla="*/ 1362834 w 2992615"/>
              <a:gd name="connsiteY209" fmla="*/ 3003204 h 4079824"/>
              <a:gd name="connsiteX210" fmla="*/ 1556731 w 2992615"/>
              <a:gd name="connsiteY210" fmla="*/ 2905419 h 4079824"/>
              <a:gd name="connsiteX211" fmla="*/ 1551714 w 2992615"/>
              <a:gd name="connsiteY211" fmla="*/ 2921356 h 4079824"/>
              <a:gd name="connsiteX212" fmla="*/ 1554862 w 2992615"/>
              <a:gd name="connsiteY212" fmla="*/ 2935522 h 4079824"/>
              <a:gd name="connsiteX213" fmla="*/ 1558010 w 2992615"/>
              <a:gd name="connsiteY213" fmla="*/ 2921356 h 4079824"/>
              <a:gd name="connsiteX214" fmla="*/ 1559584 w 2992615"/>
              <a:gd name="connsiteY214" fmla="*/ 2907190 h 4079824"/>
              <a:gd name="connsiteX215" fmla="*/ 1556731 w 2992615"/>
              <a:gd name="connsiteY215" fmla="*/ 2905419 h 4079824"/>
              <a:gd name="connsiteX216" fmla="*/ 1705475 w 2992615"/>
              <a:gd name="connsiteY216" fmla="*/ 2889089 h 4079824"/>
              <a:gd name="connsiteX217" fmla="*/ 1702819 w 2992615"/>
              <a:gd name="connsiteY217" fmla="*/ 2896172 h 4079824"/>
              <a:gd name="connsiteX218" fmla="*/ 1705180 w 2992615"/>
              <a:gd name="connsiteY218" fmla="*/ 2896172 h 4079824"/>
              <a:gd name="connsiteX219" fmla="*/ 1705475 w 2992615"/>
              <a:gd name="connsiteY219" fmla="*/ 2889089 h 4079824"/>
              <a:gd name="connsiteX220" fmla="*/ 1493501 w 2992615"/>
              <a:gd name="connsiteY220" fmla="*/ 2864593 h 4079824"/>
              <a:gd name="connsiteX221" fmla="*/ 1492689 w 2992615"/>
              <a:gd name="connsiteY221" fmla="*/ 2866266 h 4079824"/>
              <a:gd name="connsiteX222" fmla="*/ 1495050 w 2992615"/>
              <a:gd name="connsiteY222" fmla="*/ 2883580 h 4079824"/>
              <a:gd name="connsiteX223" fmla="*/ 1495050 w 2992615"/>
              <a:gd name="connsiteY223" fmla="*/ 2880924 h 4079824"/>
              <a:gd name="connsiteX224" fmla="*/ 1495050 w 2992615"/>
              <a:gd name="connsiteY224" fmla="*/ 2877284 h 4079824"/>
              <a:gd name="connsiteX225" fmla="*/ 1493501 w 2992615"/>
              <a:gd name="connsiteY225" fmla="*/ 2864593 h 4079824"/>
              <a:gd name="connsiteX226" fmla="*/ 1462291 w 2992615"/>
              <a:gd name="connsiteY226" fmla="*/ 2749568 h 4079824"/>
              <a:gd name="connsiteX227" fmla="*/ 1457274 w 2992615"/>
              <a:gd name="connsiteY227" fmla="*/ 2763955 h 4079824"/>
              <a:gd name="connsiteX228" fmla="*/ 1460422 w 2992615"/>
              <a:gd name="connsiteY228" fmla="*/ 2775760 h 4079824"/>
              <a:gd name="connsiteX229" fmla="*/ 1463570 w 2992615"/>
              <a:gd name="connsiteY229" fmla="*/ 2763955 h 4079824"/>
              <a:gd name="connsiteX230" fmla="*/ 1465144 w 2992615"/>
              <a:gd name="connsiteY230" fmla="*/ 2752150 h 4079824"/>
              <a:gd name="connsiteX231" fmla="*/ 1462291 w 2992615"/>
              <a:gd name="connsiteY231" fmla="*/ 2749568 h 4079824"/>
              <a:gd name="connsiteX232" fmla="*/ 1494165 w 2992615"/>
              <a:gd name="connsiteY232" fmla="*/ 2713587 h 4079824"/>
              <a:gd name="connsiteX233" fmla="*/ 1495050 w 2992615"/>
              <a:gd name="connsiteY233" fmla="*/ 2713587 h 4079824"/>
              <a:gd name="connsiteX234" fmla="*/ 1487967 w 2992615"/>
              <a:gd name="connsiteY234" fmla="*/ 2718309 h 4079824"/>
              <a:gd name="connsiteX235" fmla="*/ 1494165 w 2992615"/>
              <a:gd name="connsiteY235" fmla="*/ 2713587 h 4079824"/>
              <a:gd name="connsiteX236" fmla="*/ 1210745 w 2992615"/>
              <a:gd name="connsiteY236" fmla="*/ 2673155 h 4079824"/>
              <a:gd name="connsiteX237" fmla="*/ 1210155 w 2992615"/>
              <a:gd name="connsiteY237" fmla="*/ 2673450 h 4079824"/>
              <a:gd name="connsiteX238" fmla="*/ 1205433 w 2992615"/>
              <a:gd name="connsiteY238" fmla="*/ 2675811 h 4079824"/>
              <a:gd name="connsiteX239" fmla="*/ 1210745 w 2992615"/>
              <a:gd name="connsiteY239" fmla="*/ 2673155 h 4079824"/>
              <a:gd name="connsiteX240" fmla="*/ 1293577 w 2992615"/>
              <a:gd name="connsiteY240" fmla="*/ 2650627 h 4079824"/>
              <a:gd name="connsiteX241" fmla="*/ 1320335 w 2992615"/>
              <a:gd name="connsiteY241" fmla="*/ 2723818 h 4079824"/>
              <a:gd name="connsiteX242" fmla="*/ 1356537 w 2992615"/>
              <a:gd name="connsiteY242" fmla="*/ 2801732 h 4079824"/>
              <a:gd name="connsiteX243" fmla="*/ 1327418 w 2992615"/>
              <a:gd name="connsiteY243" fmla="*/ 2723818 h 4079824"/>
              <a:gd name="connsiteX244" fmla="*/ 1293577 w 2992615"/>
              <a:gd name="connsiteY244" fmla="*/ 2650627 h 4079824"/>
              <a:gd name="connsiteX245" fmla="*/ 1378573 w 2992615"/>
              <a:gd name="connsiteY245" fmla="*/ 2608916 h 4079824"/>
              <a:gd name="connsiteX246" fmla="*/ 1381722 w 2992615"/>
              <a:gd name="connsiteY246" fmla="*/ 2612851 h 4079824"/>
              <a:gd name="connsiteX247" fmla="*/ 1383296 w 2992615"/>
              <a:gd name="connsiteY247" fmla="*/ 2627804 h 4079824"/>
              <a:gd name="connsiteX248" fmla="*/ 1375425 w 2992615"/>
              <a:gd name="connsiteY248" fmla="*/ 2619147 h 4079824"/>
              <a:gd name="connsiteX249" fmla="*/ 1378573 w 2992615"/>
              <a:gd name="connsiteY249" fmla="*/ 2608916 h 4079824"/>
              <a:gd name="connsiteX250" fmla="*/ 1343945 w 2992615"/>
              <a:gd name="connsiteY250" fmla="*/ 2593963 h 4079824"/>
              <a:gd name="connsiteX251" fmla="*/ 1362834 w 2992615"/>
              <a:gd name="connsiteY251" fmla="*/ 2644331 h 4079824"/>
              <a:gd name="connsiteX252" fmla="*/ 1351028 w 2992615"/>
              <a:gd name="connsiteY252" fmla="*/ 2623869 h 4079824"/>
              <a:gd name="connsiteX253" fmla="*/ 1343945 w 2992615"/>
              <a:gd name="connsiteY253" fmla="*/ 2593963 h 4079824"/>
              <a:gd name="connsiteX254" fmla="*/ 1249505 w 2992615"/>
              <a:gd name="connsiteY254" fmla="*/ 2575074 h 4079824"/>
              <a:gd name="connsiteX255" fmla="*/ 1250292 w 2992615"/>
              <a:gd name="connsiteY255" fmla="*/ 2593176 h 4079824"/>
              <a:gd name="connsiteX256" fmla="*/ 1255801 w 2992615"/>
              <a:gd name="connsiteY256" fmla="*/ 2606555 h 4079824"/>
              <a:gd name="connsiteX257" fmla="*/ 1262884 w 2992615"/>
              <a:gd name="connsiteY257" fmla="*/ 2615999 h 4079824"/>
              <a:gd name="connsiteX258" fmla="*/ 1274689 w 2992615"/>
              <a:gd name="connsiteY258" fmla="*/ 2625443 h 4079824"/>
              <a:gd name="connsiteX259" fmla="*/ 1262097 w 2992615"/>
              <a:gd name="connsiteY259" fmla="*/ 2600259 h 4079824"/>
              <a:gd name="connsiteX260" fmla="*/ 1249505 w 2992615"/>
              <a:gd name="connsiteY260" fmla="*/ 2575074 h 4079824"/>
              <a:gd name="connsiteX261" fmla="*/ 1110992 w 2992615"/>
              <a:gd name="connsiteY261" fmla="*/ 2531003 h 4079824"/>
              <a:gd name="connsiteX262" fmla="*/ 1149555 w 2992615"/>
              <a:gd name="connsiteY262" fmla="*/ 2594750 h 4079824"/>
              <a:gd name="connsiteX263" fmla="*/ 1192841 w 2992615"/>
              <a:gd name="connsiteY263" fmla="*/ 2644331 h 4079824"/>
              <a:gd name="connsiteX264" fmla="*/ 1155065 w 2992615"/>
              <a:gd name="connsiteY264" fmla="*/ 2581371 h 4079824"/>
              <a:gd name="connsiteX265" fmla="*/ 1133028 w 2992615"/>
              <a:gd name="connsiteY265" fmla="*/ 2553826 h 4079824"/>
              <a:gd name="connsiteX266" fmla="*/ 1110992 w 2992615"/>
              <a:gd name="connsiteY266" fmla="*/ 2531003 h 4079824"/>
              <a:gd name="connsiteX267" fmla="*/ 1595786 w 2992615"/>
              <a:gd name="connsiteY267" fmla="*/ 2493227 h 4079824"/>
              <a:gd name="connsiteX268" fmla="*/ 1610739 w 2992615"/>
              <a:gd name="connsiteY268" fmla="*/ 2507393 h 4079824"/>
              <a:gd name="connsiteX269" fmla="*/ 1620970 w 2992615"/>
              <a:gd name="connsiteY269" fmla="*/ 2531003 h 4079824"/>
              <a:gd name="connsiteX270" fmla="*/ 1643793 w 2992615"/>
              <a:gd name="connsiteY270" fmla="*/ 2586880 h 4079824"/>
              <a:gd name="connsiteX271" fmla="*/ 1671339 w 2992615"/>
              <a:gd name="connsiteY271" fmla="*/ 2638035 h 4079824"/>
              <a:gd name="connsiteX272" fmla="*/ 1677635 w 2992615"/>
              <a:gd name="connsiteY272" fmla="*/ 2700995 h 4079824"/>
              <a:gd name="connsiteX273" fmla="*/ 1653238 w 2992615"/>
              <a:gd name="connsiteY273" fmla="*/ 2655349 h 4079824"/>
              <a:gd name="connsiteX274" fmla="*/ 1633562 w 2992615"/>
              <a:gd name="connsiteY274" fmla="*/ 2600259 h 4079824"/>
              <a:gd name="connsiteX275" fmla="*/ 1621757 w 2992615"/>
              <a:gd name="connsiteY275" fmla="*/ 2575862 h 4079824"/>
              <a:gd name="connsiteX276" fmla="*/ 1614674 w 2992615"/>
              <a:gd name="connsiteY276" fmla="*/ 2556187 h 4079824"/>
              <a:gd name="connsiteX277" fmla="*/ 1600508 w 2992615"/>
              <a:gd name="connsiteY277" fmla="*/ 2531789 h 4079824"/>
              <a:gd name="connsiteX278" fmla="*/ 1595786 w 2992615"/>
              <a:gd name="connsiteY278" fmla="*/ 2493227 h 4079824"/>
              <a:gd name="connsiteX279" fmla="*/ 1177494 w 2992615"/>
              <a:gd name="connsiteY279" fmla="*/ 2460959 h 4079824"/>
              <a:gd name="connsiteX280" fmla="*/ 1173953 w 2992615"/>
              <a:gd name="connsiteY280" fmla="*/ 2461746 h 4079824"/>
              <a:gd name="connsiteX281" fmla="*/ 1171592 w 2992615"/>
              <a:gd name="connsiteY281" fmla="*/ 2471977 h 4079824"/>
              <a:gd name="connsiteX282" fmla="*/ 1173953 w 2992615"/>
              <a:gd name="connsiteY282" fmla="*/ 2468042 h 4079824"/>
              <a:gd name="connsiteX283" fmla="*/ 1178675 w 2992615"/>
              <a:gd name="connsiteY283" fmla="*/ 2464894 h 4079824"/>
              <a:gd name="connsiteX284" fmla="*/ 1177494 w 2992615"/>
              <a:gd name="connsiteY284" fmla="*/ 2460959 h 4079824"/>
              <a:gd name="connsiteX285" fmla="*/ 1063280 w 2992615"/>
              <a:gd name="connsiteY285" fmla="*/ 2452794 h 4079824"/>
              <a:gd name="connsiteX286" fmla="*/ 1060624 w 2992615"/>
              <a:gd name="connsiteY286" fmla="*/ 2455450 h 4079824"/>
              <a:gd name="connsiteX287" fmla="*/ 1062985 w 2992615"/>
              <a:gd name="connsiteY287" fmla="*/ 2453089 h 4079824"/>
              <a:gd name="connsiteX288" fmla="*/ 1063280 w 2992615"/>
              <a:gd name="connsiteY288" fmla="*/ 2452794 h 4079824"/>
              <a:gd name="connsiteX289" fmla="*/ 1287281 w 2992615"/>
              <a:gd name="connsiteY289" fmla="*/ 2449154 h 4079824"/>
              <a:gd name="connsiteX290" fmla="*/ 1280985 w 2992615"/>
              <a:gd name="connsiteY290" fmla="*/ 2471190 h 4079824"/>
              <a:gd name="connsiteX291" fmla="*/ 1312465 w 2992615"/>
              <a:gd name="connsiteY291" fmla="*/ 2493227 h 4079824"/>
              <a:gd name="connsiteX292" fmla="*/ 1299873 w 2992615"/>
              <a:gd name="connsiteY292" fmla="*/ 2461746 h 4079824"/>
              <a:gd name="connsiteX293" fmla="*/ 1287281 w 2992615"/>
              <a:gd name="connsiteY293" fmla="*/ 2449154 h 4079824"/>
              <a:gd name="connsiteX294" fmla="*/ 1236913 w 2992615"/>
              <a:gd name="connsiteY294" fmla="*/ 2442858 h 4079824"/>
              <a:gd name="connsiteX295" fmla="*/ 1292790 w 2992615"/>
              <a:gd name="connsiteY295" fmla="*/ 2545169 h 4079824"/>
              <a:gd name="connsiteX296" fmla="*/ 1362834 w 2992615"/>
              <a:gd name="connsiteY296" fmla="*/ 2656923 h 4079824"/>
              <a:gd name="connsiteX297" fmla="*/ 1394314 w 2992615"/>
              <a:gd name="connsiteY297" fmla="*/ 2688403 h 4079824"/>
              <a:gd name="connsiteX298" fmla="*/ 1424220 w 2992615"/>
              <a:gd name="connsiteY298" fmla="*/ 2715161 h 4079824"/>
              <a:gd name="connsiteX299" fmla="*/ 1424466 w 2992615"/>
              <a:gd name="connsiteY299" fmla="*/ 2706209 h 4079824"/>
              <a:gd name="connsiteX300" fmla="*/ 1425133 w 2992615"/>
              <a:gd name="connsiteY300" fmla="*/ 2706190 h 4079824"/>
              <a:gd name="connsiteX301" fmla="*/ 1415464 w 2992615"/>
              <a:gd name="connsiteY301" fmla="*/ 2690076 h 4079824"/>
              <a:gd name="connsiteX302" fmla="*/ 1404545 w 2992615"/>
              <a:gd name="connsiteY302" fmla="*/ 2668728 h 4079824"/>
              <a:gd name="connsiteX303" fmla="*/ 1388018 w 2992615"/>
              <a:gd name="connsiteY303" fmla="*/ 2625443 h 4079824"/>
              <a:gd name="connsiteX304" fmla="*/ 1409267 w 2992615"/>
              <a:gd name="connsiteY304" fmla="*/ 2664006 h 4079824"/>
              <a:gd name="connsiteX305" fmla="*/ 1419006 w 2992615"/>
              <a:gd name="connsiteY305" fmla="*/ 2688305 h 4079824"/>
              <a:gd name="connsiteX306" fmla="*/ 1425398 w 2992615"/>
              <a:gd name="connsiteY306" fmla="*/ 2706183 h 4079824"/>
              <a:gd name="connsiteX307" fmla="*/ 1427958 w 2992615"/>
              <a:gd name="connsiteY307" fmla="*/ 2706111 h 4079824"/>
              <a:gd name="connsiteX308" fmla="*/ 1444682 w 2992615"/>
              <a:gd name="connsiteY308" fmla="*/ 2732475 h 4079824"/>
              <a:gd name="connsiteX309" fmla="*/ 1433664 w 2992615"/>
              <a:gd name="connsiteY309" fmla="*/ 2686042 h 4079824"/>
              <a:gd name="connsiteX310" fmla="*/ 1413202 w 2992615"/>
              <a:gd name="connsiteY310" fmla="*/ 2644331 h 4079824"/>
              <a:gd name="connsiteX311" fmla="*/ 1400610 w 2992615"/>
              <a:gd name="connsiteY311" fmla="*/ 2622295 h 4079824"/>
              <a:gd name="connsiteX312" fmla="*/ 1388018 w 2992615"/>
              <a:gd name="connsiteY312" fmla="*/ 2600259 h 4079824"/>
              <a:gd name="connsiteX313" fmla="*/ 1373852 w 2992615"/>
              <a:gd name="connsiteY313" fmla="*/ 2602620 h 4079824"/>
              <a:gd name="connsiteX314" fmla="*/ 1369129 w 2992615"/>
              <a:gd name="connsiteY314" fmla="*/ 2600259 h 4079824"/>
              <a:gd name="connsiteX315" fmla="*/ 1364408 w 2992615"/>
              <a:gd name="connsiteY315" fmla="*/ 2571926 h 4079824"/>
              <a:gd name="connsiteX316" fmla="*/ 1350241 w 2992615"/>
              <a:gd name="connsiteY316" fmla="*/ 2543594 h 4079824"/>
              <a:gd name="connsiteX317" fmla="*/ 1336862 w 2992615"/>
              <a:gd name="connsiteY317" fmla="*/ 2521559 h 4079824"/>
              <a:gd name="connsiteX318" fmla="*/ 1318761 w 2992615"/>
              <a:gd name="connsiteY318" fmla="*/ 2499522 h 4079824"/>
              <a:gd name="connsiteX319" fmla="*/ 1328992 w 2992615"/>
              <a:gd name="connsiteY319" fmla="*/ 2534151 h 4079824"/>
              <a:gd name="connsiteX320" fmla="*/ 1343945 w 2992615"/>
              <a:gd name="connsiteY320" fmla="*/ 2568779 h 4079824"/>
              <a:gd name="connsiteX321" fmla="*/ 1343945 w 2992615"/>
              <a:gd name="connsiteY321" fmla="*/ 2582158 h 4079824"/>
              <a:gd name="connsiteX322" fmla="*/ 1343945 w 2992615"/>
              <a:gd name="connsiteY322" fmla="*/ 2593963 h 4079824"/>
              <a:gd name="connsiteX323" fmla="*/ 1343945 w 2992615"/>
              <a:gd name="connsiteY323" fmla="*/ 2600259 h 4079824"/>
              <a:gd name="connsiteX324" fmla="*/ 1331353 w 2992615"/>
              <a:gd name="connsiteY324" fmla="*/ 2587667 h 4079824"/>
              <a:gd name="connsiteX325" fmla="*/ 1286494 w 2992615"/>
              <a:gd name="connsiteY325" fmla="*/ 2508180 h 4079824"/>
              <a:gd name="connsiteX326" fmla="*/ 1236913 w 2992615"/>
              <a:gd name="connsiteY326" fmla="*/ 2442858 h 4079824"/>
              <a:gd name="connsiteX327" fmla="*/ 1224321 w 2992615"/>
              <a:gd name="connsiteY327" fmla="*/ 2361010 h 4079824"/>
              <a:gd name="connsiteX328" fmla="*/ 1230617 w 2992615"/>
              <a:gd name="connsiteY328" fmla="*/ 2386194 h 4079824"/>
              <a:gd name="connsiteX329" fmla="*/ 1236913 w 2992615"/>
              <a:gd name="connsiteY329" fmla="*/ 2411378 h 4079824"/>
              <a:gd name="connsiteX330" fmla="*/ 1256588 w 2992615"/>
              <a:gd name="connsiteY330" fmla="*/ 2439710 h 4079824"/>
              <a:gd name="connsiteX331" fmla="*/ 1262097 w 2992615"/>
              <a:gd name="connsiteY331" fmla="*/ 2430266 h 4079824"/>
              <a:gd name="connsiteX332" fmla="*/ 1255801 w 2992615"/>
              <a:gd name="connsiteY332" fmla="*/ 2411378 h 4079824"/>
              <a:gd name="connsiteX333" fmla="*/ 1242422 w 2992615"/>
              <a:gd name="connsiteY333" fmla="*/ 2383833 h 4079824"/>
              <a:gd name="connsiteX334" fmla="*/ 1224321 w 2992615"/>
              <a:gd name="connsiteY334" fmla="*/ 2361010 h 4079824"/>
              <a:gd name="connsiteX335" fmla="*/ 1539122 w 2992615"/>
              <a:gd name="connsiteY335" fmla="*/ 2342122 h 4079824"/>
              <a:gd name="connsiteX336" fmla="*/ 1563519 w 2992615"/>
              <a:gd name="connsiteY336" fmla="*/ 2386194 h 4079824"/>
              <a:gd name="connsiteX337" fmla="*/ 1583194 w 2992615"/>
              <a:gd name="connsiteY337" fmla="*/ 2430266 h 4079824"/>
              <a:gd name="connsiteX338" fmla="*/ 1563519 w 2992615"/>
              <a:gd name="connsiteY338" fmla="*/ 2417674 h 4079824"/>
              <a:gd name="connsiteX339" fmla="*/ 1558010 w 2992615"/>
              <a:gd name="connsiteY339" fmla="*/ 2386194 h 4079824"/>
              <a:gd name="connsiteX340" fmla="*/ 1543844 w 2992615"/>
              <a:gd name="connsiteY340" fmla="*/ 2373602 h 4079824"/>
              <a:gd name="connsiteX341" fmla="*/ 1539122 w 2992615"/>
              <a:gd name="connsiteY341" fmla="*/ 2342122 h 4079824"/>
              <a:gd name="connsiteX342" fmla="*/ 959888 w 2992615"/>
              <a:gd name="connsiteY342" fmla="*/ 2304346 h 4079824"/>
              <a:gd name="connsiteX343" fmla="*/ 996090 w 2992615"/>
              <a:gd name="connsiteY343" fmla="*/ 2374389 h 4079824"/>
              <a:gd name="connsiteX344" fmla="*/ 1041736 w 2992615"/>
              <a:gd name="connsiteY344" fmla="*/ 2430266 h 4079824"/>
              <a:gd name="connsiteX345" fmla="*/ 1007895 w 2992615"/>
              <a:gd name="connsiteY345" fmla="*/ 2367306 h 4079824"/>
              <a:gd name="connsiteX346" fmla="*/ 959888 w 2992615"/>
              <a:gd name="connsiteY346" fmla="*/ 2304346 h 4079824"/>
              <a:gd name="connsiteX347" fmla="*/ 1057083 w 2992615"/>
              <a:gd name="connsiteY347" fmla="*/ 2301788 h 4079824"/>
              <a:gd name="connsiteX348" fmla="*/ 1060624 w 2992615"/>
              <a:gd name="connsiteY348" fmla="*/ 2310642 h 4079824"/>
              <a:gd name="connsiteX349" fmla="*/ 1060624 w 2992615"/>
              <a:gd name="connsiteY349" fmla="*/ 2305919 h 4079824"/>
              <a:gd name="connsiteX350" fmla="*/ 1057083 w 2992615"/>
              <a:gd name="connsiteY350" fmla="*/ 2301788 h 4079824"/>
              <a:gd name="connsiteX351" fmla="*/ 1137160 w 2992615"/>
              <a:gd name="connsiteY351" fmla="*/ 2282802 h 4079824"/>
              <a:gd name="connsiteX352" fmla="*/ 1139324 w 2992615"/>
              <a:gd name="connsiteY352" fmla="*/ 2283096 h 4079824"/>
              <a:gd name="connsiteX353" fmla="*/ 1142472 w 2992615"/>
              <a:gd name="connsiteY353" fmla="*/ 2285457 h 4079824"/>
              <a:gd name="connsiteX354" fmla="*/ 1139324 w 2992615"/>
              <a:gd name="connsiteY354" fmla="*/ 2285457 h 4079824"/>
              <a:gd name="connsiteX355" fmla="*/ 1136177 w 2992615"/>
              <a:gd name="connsiteY355" fmla="*/ 2285457 h 4079824"/>
              <a:gd name="connsiteX356" fmla="*/ 1137160 w 2992615"/>
              <a:gd name="connsiteY356" fmla="*/ 2282802 h 4079824"/>
              <a:gd name="connsiteX357" fmla="*/ 1117288 w 2992615"/>
              <a:gd name="connsiteY357" fmla="*/ 2222497 h 4079824"/>
              <a:gd name="connsiteX358" fmla="*/ 1127519 w 2992615"/>
              <a:gd name="connsiteY358" fmla="*/ 2286244 h 4079824"/>
              <a:gd name="connsiteX359" fmla="*/ 1180249 w 2992615"/>
              <a:gd name="connsiteY359" fmla="*/ 2354713 h 4079824"/>
              <a:gd name="connsiteX360" fmla="*/ 1199137 w 2992615"/>
              <a:gd name="connsiteY360" fmla="*/ 2329530 h 4079824"/>
              <a:gd name="connsiteX361" fmla="*/ 1165296 w 2992615"/>
              <a:gd name="connsiteY361" fmla="*/ 2264209 h 4079824"/>
              <a:gd name="connsiteX362" fmla="*/ 1117288 w 2992615"/>
              <a:gd name="connsiteY362" fmla="*/ 2222497 h 4079824"/>
              <a:gd name="connsiteX363" fmla="*/ 1058387 w 2992615"/>
              <a:gd name="connsiteY363" fmla="*/ 2183650 h 4079824"/>
              <a:gd name="connsiteX364" fmla="*/ 1085808 w 2992615"/>
              <a:gd name="connsiteY364" fmla="*/ 2222497 h 4079824"/>
              <a:gd name="connsiteX365" fmla="*/ 1082464 w 2992615"/>
              <a:gd name="connsiteY365" fmla="*/ 2197018 h 4079824"/>
              <a:gd name="connsiteX366" fmla="*/ 1082375 w 2992615"/>
              <a:gd name="connsiteY366" fmla="*/ 2195851 h 4079824"/>
              <a:gd name="connsiteX367" fmla="*/ 1074114 w 2992615"/>
              <a:gd name="connsiteY367" fmla="*/ 2192333 h 4079824"/>
              <a:gd name="connsiteX368" fmla="*/ 1064412 w 2992615"/>
              <a:gd name="connsiteY368" fmla="*/ 2187427 h 4079824"/>
              <a:gd name="connsiteX369" fmla="*/ 1207251 w 2992615"/>
              <a:gd name="connsiteY369" fmla="*/ 2095593 h 4079824"/>
              <a:gd name="connsiteX370" fmla="*/ 1219894 w 2992615"/>
              <a:gd name="connsiteY370" fmla="*/ 2121367 h 4079824"/>
              <a:gd name="connsiteX371" fmla="*/ 1236913 w 2992615"/>
              <a:gd name="connsiteY371" fmla="*/ 2159537 h 4079824"/>
              <a:gd name="connsiteX372" fmla="*/ 1444682 w 2992615"/>
              <a:gd name="connsiteY372" fmla="*/ 2480634 h 4079824"/>
              <a:gd name="connsiteX373" fmla="*/ 1473801 w 2992615"/>
              <a:gd name="connsiteY373" fmla="*/ 2539660 h 4079824"/>
              <a:gd name="connsiteX374" fmla="*/ 1507642 w 2992615"/>
              <a:gd name="connsiteY374" fmla="*/ 2593963 h 4079824"/>
              <a:gd name="connsiteX375" fmla="*/ 1589490 w 2992615"/>
              <a:gd name="connsiteY375" fmla="*/ 2835572 h 4079824"/>
              <a:gd name="connsiteX376" fmla="*/ 1614674 w 2992615"/>
              <a:gd name="connsiteY376" fmla="*/ 3015796 h 4079824"/>
              <a:gd name="connsiteX377" fmla="*/ 1541483 w 2992615"/>
              <a:gd name="connsiteY377" fmla="*/ 2631739 h 4079824"/>
              <a:gd name="connsiteX378" fmla="*/ 1425794 w 2992615"/>
              <a:gd name="connsiteY378" fmla="*/ 2398786 h 4079824"/>
              <a:gd name="connsiteX379" fmla="*/ 1388018 w 2992615"/>
              <a:gd name="connsiteY379" fmla="*/ 2365732 h 4079824"/>
              <a:gd name="connsiteX380" fmla="*/ 1369129 w 2992615"/>
              <a:gd name="connsiteY380" fmla="*/ 2323233 h 4079824"/>
              <a:gd name="connsiteX381" fmla="*/ 1337649 w 2992615"/>
              <a:gd name="connsiteY381" fmla="*/ 2090281 h 4079824"/>
              <a:gd name="connsiteX382" fmla="*/ 1343945 w 2992615"/>
              <a:gd name="connsiteY382" fmla="*/ 2090281 h 4079824"/>
              <a:gd name="connsiteX383" fmla="*/ 1369129 w 2992615"/>
              <a:gd name="connsiteY383" fmla="*/ 2134353 h 4079824"/>
              <a:gd name="connsiteX384" fmla="*/ 1381722 w 2992615"/>
              <a:gd name="connsiteY384" fmla="*/ 2090281 h 4079824"/>
              <a:gd name="connsiteX385" fmla="*/ 1438386 w 2992615"/>
              <a:gd name="connsiteY385" fmla="*/ 2176064 h 4079824"/>
              <a:gd name="connsiteX386" fmla="*/ 1495050 w 2992615"/>
              <a:gd name="connsiteY386" fmla="*/ 2266569 h 4079824"/>
              <a:gd name="connsiteX387" fmla="*/ 1463570 w 2992615"/>
              <a:gd name="connsiteY387" fmla="*/ 2236663 h 4079824"/>
              <a:gd name="connsiteX388" fmla="*/ 1432090 w 2992615"/>
              <a:gd name="connsiteY388" fmla="*/ 2197313 h 4079824"/>
              <a:gd name="connsiteX389" fmla="*/ 1381722 w 2992615"/>
              <a:gd name="connsiteY389" fmla="*/ 2128057 h 4079824"/>
              <a:gd name="connsiteX390" fmla="*/ 1398249 w 2992615"/>
              <a:gd name="connsiteY390" fmla="*/ 2159537 h 4079824"/>
              <a:gd name="connsiteX391" fmla="*/ 1419498 w 2992615"/>
              <a:gd name="connsiteY391" fmla="*/ 2191017 h 4079824"/>
              <a:gd name="connsiteX392" fmla="*/ 1450978 w 2992615"/>
              <a:gd name="connsiteY392" fmla="*/ 2241386 h 4079824"/>
              <a:gd name="connsiteX393" fmla="*/ 1457274 w 2992615"/>
              <a:gd name="connsiteY393" fmla="*/ 2253977 h 4079824"/>
              <a:gd name="connsiteX394" fmla="*/ 1458848 w 2992615"/>
              <a:gd name="connsiteY394" fmla="*/ 2253977 h 4079824"/>
              <a:gd name="connsiteX395" fmla="*/ 1469866 w 2992615"/>
              <a:gd name="connsiteY395" fmla="*/ 2272866 h 4079824"/>
              <a:gd name="connsiteX396" fmla="*/ 1465931 w 2992615"/>
              <a:gd name="connsiteY396" fmla="*/ 2283883 h 4079824"/>
              <a:gd name="connsiteX397" fmla="*/ 1476162 w 2992615"/>
              <a:gd name="connsiteY397" fmla="*/ 2304346 h 4079824"/>
              <a:gd name="connsiteX398" fmla="*/ 1480097 w 2992615"/>
              <a:gd name="connsiteY398" fmla="*/ 2312215 h 4079824"/>
              <a:gd name="connsiteX399" fmla="*/ 1488754 w 2992615"/>
              <a:gd name="connsiteY399" fmla="*/ 2329530 h 4079824"/>
              <a:gd name="connsiteX400" fmla="*/ 1534400 w 2992615"/>
              <a:gd name="connsiteY400" fmla="*/ 2412165 h 4079824"/>
              <a:gd name="connsiteX401" fmla="*/ 1532826 w 2992615"/>
              <a:gd name="connsiteY401" fmla="*/ 2442858 h 4079824"/>
              <a:gd name="connsiteX402" fmla="*/ 1566667 w 2992615"/>
              <a:gd name="connsiteY402" fmla="*/ 2500309 h 4079824"/>
              <a:gd name="connsiteX403" fmla="*/ 1595786 w 2992615"/>
              <a:gd name="connsiteY403" fmla="*/ 2562483 h 4079824"/>
              <a:gd name="connsiteX404" fmla="*/ 1457274 w 2992615"/>
              <a:gd name="connsiteY404" fmla="*/ 2323233 h 4079824"/>
              <a:gd name="connsiteX405" fmla="*/ 1463570 w 2992615"/>
              <a:gd name="connsiteY405" fmla="*/ 2324808 h 4079824"/>
              <a:gd name="connsiteX406" fmla="*/ 1469866 w 2992615"/>
              <a:gd name="connsiteY406" fmla="*/ 2335826 h 4079824"/>
              <a:gd name="connsiteX407" fmla="*/ 1487967 w 2992615"/>
              <a:gd name="connsiteY407" fmla="*/ 2363371 h 4079824"/>
              <a:gd name="connsiteX408" fmla="*/ 1501346 w 2992615"/>
              <a:gd name="connsiteY408" fmla="*/ 2367306 h 4079824"/>
              <a:gd name="connsiteX409" fmla="*/ 1471440 w 2992615"/>
              <a:gd name="connsiteY409" fmla="*/ 2314576 h 4079824"/>
              <a:gd name="connsiteX410" fmla="*/ 1432090 w 2992615"/>
              <a:gd name="connsiteY410" fmla="*/ 2266569 h 4079824"/>
              <a:gd name="connsiteX411" fmla="*/ 1414776 w 2992615"/>
              <a:gd name="connsiteY411" fmla="*/ 2214627 h 4079824"/>
              <a:gd name="connsiteX412" fmla="*/ 1388018 w 2992615"/>
              <a:gd name="connsiteY412" fmla="*/ 2172129 h 4079824"/>
              <a:gd name="connsiteX413" fmla="*/ 1337649 w 2992615"/>
              <a:gd name="connsiteY413" fmla="*/ 2090281 h 4079824"/>
              <a:gd name="connsiteX414" fmla="*/ 1022848 w 2992615"/>
              <a:gd name="connsiteY414" fmla="*/ 2077689 h 4079824"/>
              <a:gd name="connsiteX415" fmla="*/ 1040162 w 2992615"/>
              <a:gd name="connsiteY415" fmla="*/ 2114678 h 4079824"/>
              <a:gd name="connsiteX416" fmla="*/ 1048032 w 2992615"/>
              <a:gd name="connsiteY416" fmla="*/ 2146945 h 4079824"/>
              <a:gd name="connsiteX417" fmla="*/ 1026783 w 2992615"/>
              <a:gd name="connsiteY417" fmla="*/ 2138288 h 4079824"/>
              <a:gd name="connsiteX418" fmla="*/ 1010256 w 2992615"/>
              <a:gd name="connsiteY418" fmla="*/ 2115465 h 4079824"/>
              <a:gd name="connsiteX419" fmla="*/ 1045688 w 2992615"/>
              <a:gd name="connsiteY419" fmla="*/ 2165659 h 4079824"/>
              <a:gd name="connsiteX420" fmla="*/ 1045782 w 2992615"/>
              <a:gd name="connsiteY420" fmla="*/ 2164001 h 4079824"/>
              <a:gd name="connsiteX421" fmla="*/ 1048032 w 2992615"/>
              <a:gd name="connsiteY421" fmla="*/ 2159537 h 4079824"/>
              <a:gd name="connsiteX422" fmla="*/ 1066920 w 2992615"/>
              <a:gd name="connsiteY422" fmla="*/ 2140649 h 4079824"/>
              <a:gd name="connsiteX423" fmla="*/ 1079512 w 2992615"/>
              <a:gd name="connsiteY423" fmla="*/ 2172129 h 4079824"/>
              <a:gd name="connsiteX424" fmla="*/ 1079512 w 2992615"/>
              <a:gd name="connsiteY424" fmla="*/ 2178425 h 4079824"/>
              <a:gd name="connsiteX425" fmla="*/ 1084978 w 2992615"/>
              <a:gd name="connsiteY425" fmla="*/ 2194821 h 4079824"/>
              <a:gd name="connsiteX426" fmla="*/ 1087579 w 2992615"/>
              <a:gd name="connsiteY426" fmla="*/ 2193280 h 4079824"/>
              <a:gd name="connsiteX427" fmla="*/ 1098400 w 2992615"/>
              <a:gd name="connsiteY427" fmla="*/ 2178425 h 4079824"/>
              <a:gd name="connsiteX428" fmla="*/ 1058263 w 2992615"/>
              <a:gd name="connsiteY428" fmla="*/ 2125696 h 4079824"/>
              <a:gd name="connsiteX429" fmla="*/ 1022848 w 2992615"/>
              <a:gd name="connsiteY429" fmla="*/ 2077689 h 4079824"/>
              <a:gd name="connsiteX430" fmla="*/ 966184 w 2992615"/>
              <a:gd name="connsiteY430" fmla="*/ 2052505 h 4079824"/>
              <a:gd name="connsiteX431" fmla="*/ 997664 w 2992615"/>
              <a:gd name="connsiteY431" fmla="*/ 2096577 h 4079824"/>
              <a:gd name="connsiteX432" fmla="*/ 984285 w 2992615"/>
              <a:gd name="connsiteY432" fmla="*/ 2069819 h 4079824"/>
              <a:gd name="connsiteX433" fmla="*/ 966184 w 2992615"/>
              <a:gd name="connsiteY433" fmla="*/ 2052505 h 4079824"/>
              <a:gd name="connsiteX434" fmla="*/ 1061706 w 2992615"/>
              <a:gd name="connsiteY434" fmla="*/ 2010572 h 4079824"/>
              <a:gd name="connsiteX435" fmla="*/ 1041736 w 2992615"/>
              <a:gd name="connsiteY435" fmla="*/ 2014728 h 4079824"/>
              <a:gd name="connsiteX436" fmla="*/ 1039375 w 2992615"/>
              <a:gd name="connsiteY436" fmla="*/ 2023385 h 4079824"/>
              <a:gd name="connsiteX437" fmla="*/ 1041736 w 2992615"/>
              <a:gd name="connsiteY437" fmla="*/ 2046208 h 4079824"/>
              <a:gd name="connsiteX438" fmla="*/ 1098400 w 2992615"/>
              <a:gd name="connsiteY438" fmla="*/ 2115465 h 4079824"/>
              <a:gd name="connsiteX439" fmla="*/ 1104696 w 2992615"/>
              <a:gd name="connsiteY439" fmla="*/ 2121761 h 4079824"/>
              <a:gd name="connsiteX440" fmla="*/ 1101548 w 2992615"/>
              <a:gd name="connsiteY440" fmla="*/ 2100512 h 4079824"/>
              <a:gd name="connsiteX441" fmla="*/ 1098400 w 2992615"/>
              <a:gd name="connsiteY441" fmla="*/ 2083985 h 4079824"/>
              <a:gd name="connsiteX442" fmla="*/ 1139324 w 2992615"/>
              <a:gd name="connsiteY442" fmla="*/ 2151667 h 4079824"/>
              <a:gd name="connsiteX443" fmla="*/ 1199137 w 2992615"/>
              <a:gd name="connsiteY443" fmla="*/ 2228793 h 4079824"/>
              <a:gd name="connsiteX444" fmla="*/ 1220386 w 2992615"/>
              <a:gd name="connsiteY444" fmla="*/ 2261848 h 4079824"/>
              <a:gd name="connsiteX445" fmla="*/ 1236913 w 2992615"/>
              <a:gd name="connsiteY445" fmla="*/ 2285457 h 4079824"/>
              <a:gd name="connsiteX446" fmla="*/ 1254227 w 2992615"/>
              <a:gd name="connsiteY446" fmla="*/ 2305133 h 4079824"/>
              <a:gd name="connsiteX447" fmla="*/ 1280985 w 2992615"/>
              <a:gd name="connsiteY447" fmla="*/ 2329530 h 4079824"/>
              <a:gd name="connsiteX448" fmla="*/ 1460422 w 2992615"/>
              <a:gd name="connsiteY448" fmla="*/ 2657710 h 4079824"/>
              <a:gd name="connsiteX449" fmla="*/ 1526530 w 2992615"/>
              <a:gd name="connsiteY449" fmla="*/ 3066165 h 4079824"/>
              <a:gd name="connsiteX450" fmla="*/ 1546992 w 2992615"/>
              <a:gd name="connsiteY450" fmla="*/ 3037046 h 4079824"/>
              <a:gd name="connsiteX451" fmla="*/ 1558010 w 2992615"/>
              <a:gd name="connsiteY451" fmla="*/ 3022093 h 4079824"/>
              <a:gd name="connsiteX452" fmla="*/ 1564306 w 2992615"/>
              <a:gd name="connsiteY452" fmla="*/ 3015796 h 4079824"/>
              <a:gd name="connsiteX453" fmla="*/ 1556436 w 2992615"/>
              <a:gd name="connsiteY453" fmla="*/ 2961493 h 4079824"/>
              <a:gd name="connsiteX454" fmla="*/ 1539122 w 2992615"/>
              <a:gd name="connsiteY454" fmla="*/ 2902468 h 4079824"/>
              <a:gd name="connsiteX455" fmla="*/ 1551714 w 2992615"/>
              <a:gd name="connsiteY455" fmla="*/ 2883580 h 4079824"/>
              <a:gd name="connsiteX456" fmla="*/ 1543844 w 2992615"/>
              <a:gd name="connsiteY456" fmla="*/ 2823767 h 4079824"/>
              <a:gd name="connsiteX457" fmla="*/ 1526530 w 2992615"/>
              <a:gd name="connsiteY457" fmla="*/ 2763955 h 4079824"/>
              <a:gd name="connsiteX458" fmla="*/ 1422646 w 2992615"/>
              <a:gd name="connsiteY458" fmla="*/ 2513689 h 4079824"/>
              <a:gd name="connsiteX459" fmla="*/ 1280985 w 2992615"/>
              <a:gd name="connsiteY459" fmla="*/ 2291753 h 4079824"/>
              <a:gd name="connsiteX460" fmla="*/ 1123584 w 2992615"/>
              <a:gd name="connsiteY460" fmla="*/ 2096577 h 4079824"/>
              <a:gd name="connsiteX461" fmla="*/ 1096826 w 2992615"/>
              <a:gd name="connsiteY461" fmla="*/ 2034403 h 4079824"/>
              <a:gd name="connsiteX462" fmla="*/ 1061706 w 2992615"/>
              <a:gd name="connsiteY462" fmla="*/ 2010572 h 4079824"/>
              <a:gd name="connsiteX463" fmla="*/ 1268393 w 2992615"/>
              <a:gd name="connsiteY463" fmla="*/ 1995841 h 4079824"/>
              <a:gd name="connsiteX464" fmla="*/ 1271541 w 2992615"/>
              <a:gd name="connsiteY464" fmla="*/ 1996627 h 4079824"/>
              <a:gd name="connsiteX465" fmla="*/ 1274689 w 2992615"/>
              <a:gd name="connsiteY465" fmla="*/ 2002136 h 4079824"/>
              <a:gd name="connsiteX466" fmla="*/ 1276263 w 2992615"/>
              <a:gd name="connsiteY466" fmla="*/ 2006071 h 4079824"/>
              <a:gd name="connsiteX467" fmla="*/ 1268393 w 2992615"/>
              <a:gd name="connsiteY467" fmla="*/ 1995841 h 4079824"/>
              <a:gd name="connsiteX468" fmla="*/ 1135390 w 2992615"/>
              <a:gd name="connsiteY468" fmla="*/ 1969870 h 4079824"/>
              <a:gd name="connsiteX469" fmla="*/ 1123584 w 2992615"/>
              <a:gd name="connsiteY469" fmla="*/ 1983248 h 4079824"/>
              <a:gd name="connsiteX470" fmla="*/ 1148769 w 2992615"/>
              <a:gd name="connsiteY470" fmla="*/ 2008432 h 4079824"/>
              <a:gd name="connsiteX471" fmla="*/ 1155065 w 2992615"/>
              <a:gd name="connsiteY471" fmla="*/ 2015516 h 4079824"/>
              <a:gd name="connsiteX472" fmla="*/ 1161361 w 2992615"/>
              <a:gd name="connsiteY472" fmla="*/ 2027321 h 4079824"/>
              <a:gd name="connsiteX473" fmla="*/ 1142472 w 2992615"/>
              <a:gd name="connsiteY473" fmla="*/ 1989544 h 4079824"/>
              <a:gd name="connsiteX474" fmla="*/ 1135390 w 2992615"/>
              <a:gd name="connsiteY474" fmla="*/ 1969870 h 4079824"/>
              <a:gd name="connsiteX475" fmla="*/ 953592 w 2992615"/>
              <a:gd name="connsiteY475" fmla="*/ 1819552 h 4079824"/>
              <a:gd name="connsiteX476" fmla="*/ 951231 w 2992615"/>
              <a:gd name="connsiteY476" fmla="*/ 1825061 h 4079824"/>
              <a:gd name="connsiteX477" fmla="*/ 953592 w 2992615"/>
              <a:gd name="connsiteY477" fmla="*/ 1825848 h 4079824"/>
              <a:gd name="connsiteX478" fmla="*/ 953592 w 2992615"/>
              <a:gd name="connsiteY478" fmla="*/ 1822700 h 4079824"/>
              <a:gd name="connsiteX479" fmla="*/ 953592 w 2992615"/>
              <a:gd name="connsiteY479" fmla="*/ 1819552 h 4079824"/>
              <a:gd name="connsiteX480" fmla="*/ 1022848 w 2992615"/>
              <a:gd name="connsiteY480" fmla="*/ 1813256 h 4079824"/>
              <a:gd name="connsiteX481" fmla="*/ 1026783 w 2992615"/>
              <a:gd name="connsiteY481" fmla="*/ 1821913 h 4079824"/>
              <a:gd name="connsiteX482" fmla="*/ 1054328 w 2992615"/>
              <a:gd name="connsiteY482" fmla="*/ 1825848 h 4079824"/>
              <a:gd name="connsiteX483" fmla="*/ 1065936 w 2992615"/>
              <a:gd name="connsiteY483" fmla="*/ 1772823 h 4079824"/>
              <a:gd name="connsiteX484" fmla="*/ 1060624 w 2992615"/>
              <a:gd name="connsiteY484" fmla="*/ 1775479 h 4079824"/>
              <a:gd name="connsiteX485" fmla="*/ 1065346 w 2992615"/>
              <a:gd name="connsiteY485" fmla="*/ 1773119 h 4079824"/>
              <a:gd name="connsiteX486" fmla="*/ 1065936 w 2992615"/>
              <a:gd name="connsiteY486" fmla="*/ 1772823 h 4079824"/>
              <a:gd name="connsiteX487" fmla="*/ 959888 w 2992615"/>
              <a:gd name="connsiteY487" fmla="*/ 1725111 h 4079824"/>
              <a:gd name="connsiteX488" fmla="*/ 955166 w 2992615"/>
              <a:gd name="connsiteY488" fmla="*/ 1762101 h 4079824"/>
              <a:gd name="connsiteX489" fmla="*/ 959888 w 2992615"/>
              <a:gd name="connsiteY489" fmla="*/ 1794368 h 4079824"/>
              <a:gd name="connsiteX490" fmla="*/ 966184 w 2992615"/>
              <a:gd name="connsiteY490" fmla="*/ 1794368 h 4079824"/>
              <a:gd name="connsiteX491" fmla="*/ 884336 w 2992615"/>
              <a:gd name="connsiteY491" fmla="*/ 1618079 h 4079824"/>
              <a:gd name="connsiteX492" fmla="*/ 881187 w 2992615"/>
              <a:gd name="connsiteY492" fmla="*/ 1646411 h 4079824"/>
              <a:gd name="connsiteX493" fmla="*/ 878040 w 2992615"/>
              <a:gd name="connsiteY493" fmla="*/ 1674743 h 4079824"/>
              <a:gd name="connsiteX494" fmla="*/ 878827 w 2992615"/>
              <a:gd name="connsiteY494" fmla="*/ 1687335 h 4079824"/>
              <a:gd name="connsiteX495" fmla="*/ 884336 w 2992615"/>
              <a:gd name="connsiteY495" fmla="*/ 1699927 h 4079824"/>
              <a:gd name="connsiteX496" fmla="*/ 890632 w 2992615"/>
              <a:gd name="connsiteY496" fmla="*/ 1712519 h 4079824"/>
              <a:gd name="connsiteX497" fmla="*/ 896928 w 2992615"/>
              <a:gd name="connsiteY497" fmla="*/ 1667660 h 4079824"/>
              <a:gd name="connsiteX498" fmla="*/ 884336 w 2992615"/>
              <a:gd name="connsiteY498" fmla="*/ 1618079 h 4079824"/>
              <a:gd name="connsiteX499" fmla="*/ 890632 w 2992615"/>
              <a:gd name="connsiteY499" fmla="*/ 1479566 h 4079824"/>
              <a:gd name="connsiteX500" fmla="*/ 871743 w 2992615"/>
              <a:gd name="connsiteY500" fmla="*/ 1523638 h 4079824"/>
              <a:gd name="connsiteX501" fmla="*/ 871743 w 2992615"/>
              <a:gd name="connsiteY501" fmla="*/ 1536231 h 4079824"/>
              <a:gd name="connsiteX502" fmla="*/ 885910 w 2992615"/>
              <a:gd name="connsiteY502" fmla="*/ 1505537 h 4079824"/>
              <a:gd name="connsiteX503" fmla="*/ 890632 w 2992615"/>
              <a:gd name="connsiteY503" fmla="*/ 1479566 h 4079824"/>
              <a:gd name="connsiteX504" fmla="*/ 1035440 w 2992615"/>
              <a:gd name="connsiteY504" fmla="*/ 1397718 h 4079824"/>
              <a:gd name="connsiteX505" fmla="*/ 1016552 w 2992615"/>
              <a:gd name="connsiteY505" fmla="*/ 1426050 h 4079824"/>
              <a:gd name="connsiteX506" fmla="*/ 997664 w 2992615"/>
              <a:gd name="connsiteY506" fmla="*/ 1454382 h 4079824"/>
              <a:gd name="connsiteX507" fmla="*/ 997664 w 2992615"/>
              <a:gd name="connsiteY507" fmla="*/ 1447299 h 4079824"/>
              <a:gd name="connsiteX508" fmla="*/ 997664 w 2992615"/>
              <a:gd name="connsiteY508" fmla="*/ 1435494 h 4079824"/>
              <a:gd name="connsiteX509" fmla="*/ 947700 w 2992615"/>
              <a:gd name="connsiteY509" fmla="*/ 1367985 h 4079824"/>
              <a:gd name="connsiteX510" fmla="*/ 944935 w 2992615"/>
              <a:gd name="connsiteY510" fmla="*/ 1370960 h 4079824"/>
              <a:gd name="connsiteX511" fmla="*/ 909520 w 2992615"/>
              <a:gd name="connsiteY511" fmla="*/ 1448086 h 4079824"/>
              <a:gd name="connsiteX512" fmla="*/ 931556 w 2992615"/>
              <a:gd name="connsiteY512" fmla="*/ 1400866 h 4079824"/>
              <a:gd name="connsiteX513" fmla="*/ 943164 w 2992615"/>
              <a:gd name="connsiteY513" fmla="*/ 1379027 h 4079824"/>
              <a:gd name="connsiteX514" fmla="*/ 985072 w 2992615"/>
              <a:gd name="connsiteY514" fmla="*/ 1322166 h 4079824"/>
              <a:gd name="connsiteX515" fmla="*/ 967069 w 2992615"/>
              <a:gd name="connsiteY515" fmla="*/ 1347153 h 4079824"/>
              <a:gd name="connsiteX516" fmla="*/ 957182 w 2992615"/>
              <a:gd name="connsiteY516" fmla="*/ 1357788 h 4079824"/>
              <a:gd name="connsiteX517" fmla="*/ 962544 w 2992615"/>
              <a:gd name="connsiteY517" fmla="*/ 1363975 h 4079824"/>
              <a:gd name="connsiteX518" fmla="*/ 968545 w 2992615"/>
              <a:gd name="connsiteY518" fmla="*/ 1365451 h 4079824"/>
              <a:gd name="connsiteX519" fmla="*/ 959888 w 2992615"/>
              <a:gd name="connsiteY519" fmla="*/ 1391422 h 4079824"/>
              <a:gd name="connsiteX520" fmla="*/ 941000 w 2992615"/>
              <a:gd name="connsiteY520" fmla="*/ 1424476 h 4079824"/>
              <a:gd name="connsiteX521" fmla="*/ 922112 w 2992615"/>
              <a:gd name="connsiteY521" fmla="*/ 1485862 h 4079824"/>
              <a:gd name="connsiteX522" fmla="*/ 952018 w 2992615"/>
              <a:gd name="connsiteY522" fmla="*/ 1420541 h 4079824"/>
              <a:gd name="connsiteX523" fmla="*/ 991368 w 2992615"/>
              <a:gd name="connsiteY523" fmla="*/ 1359942 h 4079824"/>
              <a:gd name="connsiteX524" fmla="*/ 972480 w 2992615"/>
              <a:gd name="connsiteY524" fmla="*/ 1353646 h 4079824"/>
              <a:gd name="connsiteX525" fmla="*/ 969332 w 2992615"/>
              <a:gd name="connsiteY525" fmla="*/ 1353646 h 4079824"/>
              <a:gd name="connsiteX526" fmla="*/ 966184 w 2992615"/>
              <a:gd name="connsiteY526" fmla="*/ 1353646 h 4079824"/>
              <a:gd name="connsiteX527" fmla="*/ 904994 w 2992615"/>
              <a:gd name="connsiteY527" fmla="*/ 1314984 h 4079824"/>
              <a:gd name="connsiteX528" fmla="*/ 903224 w 2992615"/>
              <a:gd name="connsiteY528" fmla="*/ 1315870 h 4079824"/>
              <a:gd name="connsiteX529" fmla="*/ 907946 w 2992615"/>
              <a:gd name="connsiteY529" fmla="*/ 1318231 h 4079824"/>
              <a:gd name="connsiteX530" fmla="*/ 904994 w 2992615"/>
              <a:gd name="connsiteY530" fmla="*/ 1314984 h 4079824"/>
              <a:gd name="connsiteX531" fmla="*/ 1275279 w 2992615"/>
              <a:gd name="connsiteY531" fmla="*/ 1290292 h 4079824"/>
              <a:gd name="connsiteX532" fmla="*/ 1287281 w 2992615"/>
              <a:gd name="connsiteY532" fmla="*/ 1296982 h 4079824"/>
              <a:gd name="connsiteX533" fmla="*/ 1268393 w 2992615"/>
              <a:gd name="connsiteY533" fmla="*/ 1309573 h 4079824"/>
              <a:gd name="connsiteX534" fmla="*/ 1262097 w 2992615"/>
              <a:gd name="connsiteY534" fmla="*/ 1315870 h 4079824"/>
              <a:gd name="connsiteX535" fmla="*/ 1255801 w 2992615"/>
              <a:gd name="connsiteY535" fmla="*/ 1322166 h 4079824"/>
              <a:gd name="connsiteX536" fmla="*/ 1266819 w 2992615"/>
              <a:gd name="connsiteY536" fmla="*/ 1295408 h 4079824"/>
              <a:gd name="connsiteX537" fmla="*/ 1275279 w 2992615"/>
              <a:gd name="connsiteY537" fmla="*/ 1290292 h 4079824"/>
              <a:gd name="connsiteX538" fmla="*/ 2269461 w 2992615"/>
              <a:gd name="connsiteY538" fmla="*/ 1252909 h 4079824"/>
              <a:gd name="connsiteX539" fmla="*/ 2250573 w 2992615"/>
              <a:gd name="connsiteY539" fmla="*/ 1284390 h 4079824"/>
              <a:gd name="connsiteX540" fmla="*/ 2264739 w 2992615"/>
              <a:gd name="connsiteY540" fmla="*/ 1275733 h 4079824"/>
              <a:gd name="connsiteX541" fmla="*/ 2269461 w 2992615"/>
              <a:gd name="connsiteY541" fmla="*/ 1252909 h 4079824"/>
              <a:gd name="connsiteX542" fmla="*/ 1545418 w 2992615"/>
              <a:gd name="connsiteY542" fmla="*/ 1221429 h 4079824"/>
              <a:gd name="connsiteX543" fmla="*/ 1501346 w 2992615"/>
              <a:gd name="connsiteY543" fmla="*/ 1252909 h 4079824"/>
              <a:gd name="connsiteX544" fmla="*/ 1516299 w 2992615"/>
              <a:gd name="connsiteY544" fmla="*/ 1227725 h 4079824"/>
              <a:gd name="connsiteX545" fmla="*/ 1545418 w 2992615"/>
              <a:gd name="connsiteY545" fmla="*/ 1221429 h 4079824"/>
              <a:gd name="connsiteX546" fmla="*/ 1586588 w 2992615"/>
              <a:gd name="connsiteY546" fmla="*/ 1201547 h 4079824"/>
              <a:gd name="connsiteX547" fmla="*/ 1585039 w 2992615"/>
              <a:gd name="connsiteY547" fmla="*/ 1202566 h 4079824"/>
              <a:gd name="connsiteX548" fmla="*/ 1585555 w 2992615"/>
              <a:gd name="connsiteY548" fmla="*/ 1201754 h 4079824"/>
              <a:gd name="connsiteX549" fmla="*/ 1098400 w 2992615"/>
              <a:gd name="connsiteY549" fmla="*/ 1189949 h 4079824"/>
              <a:gd name="connsiteX550" fmla="*/ 1080299 w 2992615"/>
              <a:gd name="connsiteY550" fmla="*/ 1202541 h 4079824"/>
              <a:gd name="connsiteX551" fmla="*/ 1066920 w 2992615"/>
              <a:gd name="connsiteY551" fmla="*/ 1215133 h 4079824"/>
              <a:gd name="connsiteX552" fmla="*/ 1057476 w 2992615"/>
              <a:gd name="connsiteY552" fmla="*/ 1219068 h 4079824"/>
              <a:gd name="connsiteX553" fmla="*/ 1048032 w 2992615"/>
              <a:gd name="connsiteY553" fmla="*/ 1227725 h 4079824"/>
              <a:gd name="connsiteX554" fmla="*/ 1035440 w 2992615"/>
              <a:gd name="connsiteY554" fmla="*/ 1240317 h 4079824"/>
              <a:gd name="connsiteX555" fmla="*/ 1035440 w 2992615"/>
              <a:gd name="connsiteY555" fmla="*/ 1246613 h 4079824"/>
              <a:gd name="connsiteX556" fmla="*/ 1035440 w 2992615"/>
              <a:gd name="connsiteY556" fmla="*/ 1252909 h 4079824"/>
              <a:gd name="connsiteX557" fmla="*/ 1016552 w 2992615"/>
              <a:gd name="connsiteY557" fmla="*/ 1315870 h 4079824"/>
              <a:gd name="connsiteX558" fmla="*/ 1074003 w 2992615"/>
              <a:gd name="connsiteY558" fmla="*/ 1269436 h 4079824"/>
              <a:gd name="connsiteX559" fmla="*/ 1117288 w 2992615"/>
              <a:gd name="connsiteY559" fmla="*/ 1208837 h 4079824"/>
              <a:gd name="connsiteX560" fmla="*/ 1570602 w 2992615"/>
              <a:gd name="connsiteY560" fmla="*/ 1183653 h 4079824"/>
              <a:gd name="connsiteX561" fmla="*/ 1570602 w 2992615"/>
              <a:gd name="connsiteY561" fmla="*/ 1186801 h 4079824"/>
              <a:gd name="connsiteX562" fmla="*/ 1570602 w 2992615"/>
              <a:gd name="connsiteY562" fmla="*/ 1187293 h 4079824"/>
              <a:gd name="connsiteX563" fmla="*/ 1570602 w 2992615"/>
              <a:gd name="connsiteY563" fmla="*/ 1187588 h 4079824"/>
              <a:gd name="connsiteX564" fmla="*/ 1570602 w 2992615"/>
              <a:gd name="connsiteY564" fmla="*/ 1189949 h 4079824"/>
              <a:gd name="connsiteX565" fmla="*/ 1565880 w 2992615"/>
              <a:gd name="connsiteY565" fmla="*/ 1186801 h 4079824"/>
              <a:gd name="connsiteX566" fmla="*/ 1570602 w 2992615"/>
              <a:gd name="connsiteY566" fmla="*/ 1183653 h 4079824"/>
              <a:gd name="connsiteX567" fmla="*/ 2193909 w 2992615"/>
              <a:gd name="connsiteY567" fmla="*/ 1177357 h 4079824"/>
              <a:gd name="connsiteX568" fmla="*/ 2159281 w 2992615"/>
              <a:gd name="connsiteY568" fmla="*/ 1211198 h 4079824"/>
              <a:gd name="connsiteX569" fmla="*/ 2143541 w 2992615"/>
              <a:gd name="connsiteY569" fmla="*/ 1259205 h 4079824"/>
              <a:gd name="connsiteX570" fmla="*/ 2121505 w 2992615"/>
              <a:gd name="connsiteY570" fmla="*/ 1295408 h 4079824"/>
              <a:gd name="connsiteX571" fmla="*/ 2099468 w 2992615"/>
              <a:gd name="connsiteY571" fmla="*/ 1341054 h 4079824"/>
              <a:gd name="connsiteX572" fmla="*/ 2151411 w 2992615"/>
              <a:gd name="connsiteY572" fmla="*/ 1263927 h 4079824"/>
              <a:gd name="connsiteX573" fmla="*/ 2193909 w 2992615"/>
              <a:gd name="connsiteY573" fmla="*/ 1177357 h 4079824"/>
              <a:gd name="connsiteX574" fmla="*/ 2332421 w 2992615"/>
              <a:gd name="connsiteY574" fmla="*/ 1158469 h 4079824"/>
              <a:gd name="connsiteX575" fmla="*/ 2326125 w 2992615"/>
              <a:gd name="connsiteY575" fmla="*/ 1164765 h 4079824"/>
              <a:gd name="connsiteX576" fmla="*/ 2333995 w 2992615"/>
              <a:gd name="connsiteY576" fmla="*/ 1166339 h 4079824"/>
              <a:gd name="connsiteX577" fmla="*/ 2332421 w 2992615"/>
              <a:gd name="connsiteY577" fmla="*/ 1158469 h 4079824"/>
              <a:gd name="connsiteX578" fmla="*/ 1218025 w 2992615"/>
              <a:gd name="connsiteY578" fmla="*/ 1114397 h 4079824"/>
              <a:gd name="connsiteX579" fmla="*/ 1173166 w 2992615"/>
              <a:gd name="connsiteY579" fmla="*/ 1142729 h 4079824"/>
              <a:gd name="connsiteX580" fmla="*/ 1142472 w 2992615"/>
              <a:gd name="connsiteY580" fmla="*/ 1189949 h 4079824"/>
              <a:gd name="connsiteX581" fmla="*/ 1176314 w 2992615"/>
              <a:gd name="connsiteY581" fmla="*/ 1164765 h 4079824"/>
              <a:gd name="connsiteX582" fmla="*/ 1205433 w 2992615"/>
              <a:gd name="connsiteY582" fmla="*/ 1139581 h 4079824"/>
              <a:gd name="connsiteX583" fmla="*/ 1216451 w 2992615"/>
              <a:gd name="connsiteY583" fmla="*/ 1136433 h 4079824"/>
              <a:gd name="connsiteX584" fmla="*/ 1218025 w 2992615"/>
              <a:gd name="connsiteY584" fmla="*/ 1114397 h 4079824"/>
              <a:gd name="connsiteX585" fmla="*/ 2370197 w 2992615"/>
              <a:gd name="connsiteY585" fmla="*/ 1101805 h 4079824"/>
              <a:gd name="connsiteX586" fmla="*/ 2357606 w 2992615"/>
              <a:gd name="connsiteY586" fmla="*/ 1116758 h 4079824"/>
              <a:gd name="connsiteX587" fmla="*/ 2345013 w 2992615"/>
              <a:gd name="connsiteY587" fmla="*/ 1126989 h 4079824"/>
              <a:gd name="connsiteX588" fmla="*/ 2351309 w 2992615"/>
              <a:gd name="connsiteY588" fmla="*/ 1133285 h 4079824"/>
              <a:gd name="connsiteX589" fmla="*/ 2358392 w 2992615"/>
              <a:gd name="connsiteY589" fmla="*/ 1122267 h 4079824"/>
              <a:gd name="connsiteX590" fmla="*/ 2370197 w 2992615"/>
              <a:gd name="connsiteY590" fmla="*/ 1101805 h 4079824"/>
              <a:gd name="connsiteX591" fmla="*/ 978776 w 2992615"/>
              <a:gd name="connsiteY591" fmla="*/ 1101805 h 4079824"/>
              <a:gd name="connsiteX592" fmla="*/ 918177 w 2992615"/>
              <a:gd name="connsiteY592" fmla="*/ 1157682 h 4079824"/>
              <a:gd name="connsiteX593" fmla="*/ 871743 w 2992615"/>
              <a:gd name="connsiteY593" fmla="*/ 1227725 h 4079824"/>
              <a:gd name="connsiteX594" fmla="*/ 877252 w 2992615"/>
              <a:gd name="connsiteY594" fmla="*/ 1234021 h 4079824"/>
              <a:gd name="connsiteX595" fmla="*/ 896928 w 2992615"/>
              <a:gd name="connsiteY595" fmla="*/ 1202541 h 4079824"/>
              <a:gd name="connsiteX596" fmla="*/ 922112 w 2992615"/>
              <a:gd name="connsiteY596" fmla="*/ 1177357 h 4079824"/>
              <a:gd name="connsiteX597" fmla="*/ 922112 w 2992615"/>
              <a:gd name="connsiteY597" fmla="*/ 1174209 h 4079824"/>
              <a:gd name="connsiteX598" fmla="*/ 922112 w 2992615"/>
              <a:gd name="connsiteY598" fmla="*/ 1171061 h 4079824"/>
              <a:gd name="connsiteX599" fmla="*/ 952805 w 2992615"/>
              <a:gd name="connsiteY599" fmla="*/ 1138794 h 4079824"/>
              <a:gd name="connsiteX600" fmla="*/ 978776 w 2992615"/>
              <a:gd name="connsiteY600" fmla="*/ 1101805 h 4079824"/>
              <a:gd name="connsiteX601" fmla="*/ 1108336 w 2992615"/>
              <a:gd name="connsiteY601" fmla="*/ 1090196 h 4079824"/>
              <a:gd name="connsiteX602" fmla="*/ 1110992 w 2992615"/>
              <a:gd name="connsiteY602" fmla="*/ 1095509 h 4079824"/>
              <a:gd name="connsiteX603" fmla="*/ 1108631 w 2992615"/>
              <a:gd name="connsiteY603" fmla="*/ 1090786 h 4079824"/>
              <a:gd name="connsiteX604" fmla="*/ 1108336 w 2992615"/>
              <a:gd name="connsiteY604" fmla="*/ 1090196 h 4079824"/>
              <a:gd name="connsiteX605" fmla="*/ 2294645 w 2992615"/>
              <a:gd name="connsiteY605" fmla="*/ 1089212 h 4079824"/>
              <a:gd name="connsiteX606" fmla="*/ 2280479 w 2992615"/>
              <a:gd name="connsiteY606" fmla="*/ 1095509 h 4079824"/>
              <a:gd name="connsiteX607" fmla="*/ 2275757 w 2992615"/>
              <a:gd name="connsiteY607" fmla="*/ 1120693 h 4079824"/>
              <a:gd name="connsiteX608" fmla="*/ 1004845 w 2992615"/>
              <a:gd name="connsiteY608" fmla="*/ 1073964 h 4079824"/>
              <a:gd name="connsiteX609" fmla="*/ 1003960 w 2992615"/>
              <a:gd name="connsiteY609" fmla="*/ 1076620 h 4079824"/>
              <a:gd name="connsiteX610" fmla="*/ 1006321 w 2992615"/>
              <a:gd name="connsiteY610" fmla="*/ 1074260 h 4079824"/>
              <a:gd name="connsiteX611" fmla="*/ 1004845 w 2992615"/>
              <a:gd name="connsiteY611" fmla="*/ 1073964 h 4079824"/>
              <a:gd name="connsiteX612" fmla="*/ 1136177 w 2992615"/>
              <a:gd name="connsiteY612" fmla="*/ 1070325 h 4079824"/>
              <a:gd name="connsiteX613" fmla="*/ 1129881 w 2992615"/>
              <a:gd name="connsiteY613" fmla="*/ 1076620 h 4079824"/>
              <a:gd name="connsiteX614" fmla="*/ 1135390 w 2992615"/>
              <a:gd name="connsiteY614" fmla="*/ 1073472 h 4079824"/>
              <a:gd name="connsiteX615" fmla="*/ 1136177 w 2992615"/>
              <a:gd name="connsiteY615" fmla="*/ 1070325 h 4079824"/>
              <a:gd name="connsiteX616" fmla="*/ 1874681 w 2992615"/>
              <a:gd name="connsiteY616" fmla="*/ 1028466 h 4079824"/>
              <a:gd name="connsiteX617" fmla="*/ 1874386 w 2992615"/>
              <a:gd name="connsiteY617" fmla="*/ 1029400 h 4079824"/>
              <a:gd name="connsiteX618" fmla="*/ 1875566 w 2992615"/>
              <a:gd name="connsiteY618" fmla="*/ 1032745 h 4079824"/>
              <a:gd name="connsiteX619" fmla="*/ 1876081 w 2992615"/>
              <a:gd name="connsiteY619" fmla="*/ 1032716 h 4079824"/>
              <a:gd name="connsiteX620" fmla="*/ 1875566 w 2992615"/>
              <a:gd name="connsiteY620" fmla="*/ 1030778 h 4079824"/>
              <a:gd name="connsiteX621" fmla="*/ 1874681 w 2992615"/>
              <a:gd name="connsiteY621" fmla="*/ 1028466 h 4079824"/>
              <a:gd name="connsiteX622" fmla="*/ 2433158 w 2992615"/>
              <a:gd name="connsiteY622" fmla="*/ 1007364 h 4079824"/>
              <a:gd name="connsiteX623" fmla="*/ 2412695 w 2992615"/>
              <a:gd name="connsiteY623" fmla="*/ 1027826 h 4079824"/>
              <a:gd name="connsiteX624" fmla="*/ 2401678 w 2992615"/>
              <a:gd name="connsiteY624" fmla="*/ 1057732 h 4079824"/>
              <a:gd name="connsiteX625" fmla="*/ 2419779 w 2992615"/>
              <a:gd name="connsiteY625" fmla="*/ 1037270 h 4079824"/>
              <a:gd name="connsiteX626" fmla="*/ 2433158 w 2992615"/>
              <a:gd name="connsiteY626" fmla="*/ 1007364 h 4079824"/>
              <a:gd name="connsiteX627" fmla="*/ 2389086 w 2992615"/>
              <a:gd name="connsiteY627" fmla="*/ 956996 h 4079824"/>
              <a:gd name="connsiteX628" fmla="*/ 2360753 w 2992615"/>
              <a:gd name="connsiteY628" fmla="*/ 967227 h 4079824"/>
              <a:gd name="connsiteX629" fmla="*/ 2351309 w 2992615"/>
              <a:gd name="connsiteY629" fmla="*/ 1001068 h 4079824"/>
              <a:gd name="connsiteX630" fmla="*/ 2331634 w 2992615"/>
              <a:gd name="connsiteY630" fmla="*/ 1027826 h 4079824"/>
              <a:gd name="connsiteX631" fmla="*/ 2307237 w 2992615"/>
              <a:gd name="connsiteY631" fmla="*/ 1064028 h 4079824"/>
              <a:gd name="connsiteX632" fmla="*/ 2354457 w 2992615"/>
              <a:gd name="connsiteY632" fmla="*/ 1016808 h 4079824"/>
              <a:gd name="connsiteX633" fmla="*/ 2382789 w 2992615"/>
              <a:gd name="connsiteY633" fmla="*/ 1007364 h 4079824"/>
              <a:gd name="connsiteX634" fmla="*/ 2376493 w 2992615"/>
              <a:gd name="connsiteY634" fmla="*/ 984541 h 4079824"/>
              <a:gd name="connsiteX635" fmla="*/ 2389086 w 2992615"/>
              <a:gd name="connsiteY635" fmla="*/ 956996 h 4079824"/>
              <a:gd name="connsiteX636" fmla="*/ 1797259 w 2992615"/>
              <a:gd name="connsiteY636" fmla="*/ 956996 h 4079824"/>
              <a:gd name="connsiteX637" fmla="*/ 1686292 w 2992615"/>
              <a:gd name="connsiteY637" fmla="*/ 993198 h 4079824"/>
              <a:gd name="connsiteX638" fmla="*/ 1570602 w 2992615"/>
              <a:gd name="connsiteY638" fmla="*/ 1038844 h 4079824"/>
              <a:gd name="connsiteX639" fmla="*/ 1521021 w 2992615"/>
              <a:gd name="connsiteY639" fmla="*/ 1062454 h 4079824"/>
              <a:gd name="connsiteX640" fmla="*/ 1476162 w 2992615"/>
              <a:gd name="connsiteY640" fmla="*/ 1095509 h 4079824"/>
              <a:gd name="connsiteX641" fmla="*/ 1431303 w 2992615"/>
              <a:gd name="connsiteY641" fmla="*/ 1123841 h 4079824"/>
              <a:gd name="connsiteX642" fmla="*/ 1381722 w 2992615"/>
              <a:gd name="connsiteY642" fmla="*/ 1152173 h 4079824"/>
              <a:gd name="connsiteX643" fmla="*/ 1313252 w 2992615"/>
              <a:gd name="connsiteY643" fmla="*/ 1194671 h 4079824"/>
              <a:gd name="connsiteX644" fmla="*/ 1249505 w 2992615"/>
              <a:gd name="connsiteY644" fmla="*/ 1246613 h 4079824"/>
              <a:gd name="connsiteX645" fmla="*/ 1151130 w 2992615"/>
              <a:gd name="connsiteY645" fmla="*/ 1342628 h 4079824"/>
              <a:gd name="connsiteX646" fmla="*/ 1085808 w 2992615"/>
              <a:gd name="connsiteY646" fmla="*/ 1466974 h 4079824"/>
              <a:gd name="connsiteX647" fmla="*/ 1098400 w 2992615"/>
              <a:gd name="connsiteY647" fmla="*/ 1454382 h 4079824"/>
              <a:gd name="connsiteX648" fmla="*/ 1159000 w 2992615"/>
              <a:gd name="connsiteY648" fmla="*/ 1376469 h 4079824"/>
              <a:gd name="connsiteX649" fmla="*/ 1224321 w 2992615"/>
              <a:gd name="connsiteY649" fmla="*/ 1303278 h 4079824"/>
              <a:gd name="connsiteX650" fmla="*/ 1304595 w 2992615"/>
              <a:gd name="connsiteY650" fmla="*/ 1225364 h 4079824"/>
              <a:gd name="connsiteX651" fmla="*/ 1394314 w 2992615"/>
              <a:gd name="connsiteY651" fmla="*/ 1189949 h 4079824"/>
              <a:gd name="connsiteX652" fmla="*/ 1392395 w 2992615"/>
              <a:gd name="connsiteY652" fmla="*/ 1197012 h 4079824"/>
              <a:gd name="connsiteX653" fmla="*/ 1395494 w 2992615"/>
              <a:gd name="connsiteY653" fmla="*/ 1193097 h 4079824"/>
              <a:gd name="connsiteX654" fmla="*/ 1400610 w 2992615"/>
              <a:gd name="connsiteY654" fmla="*/ 1183653 h 4079824"/>
              <a:gd name="connsiteX655" fmla="*/ 1413202 w 2992615"/>
              <a:gd name="connsiteY655" fmla="*/ 1164765 h 4079824"/>
              <a:gd name="connsiteX656" fmla="*/ 1631202 w 2992615"/>
              <a:gd name="connsiteY656" fmla="*/ 1039631 h 4079824"/>
              <a:gd name="connsiteX657" fmla="*/ 1797259 w 2992615"/>
              <a:gd name="connsiteY657" fmla="*/ 956996 h 4079824"/>
              <a:gd name="connsiteX658" fmla="*/ 2496118 w 2992615"/>
              <a:gd name="connsiteY658" fmla="*/ 925516 h 4079824"/>
              <a:gd name="connsiteX659" fmla="*/ 2464638 w 2992615"/>
              <a:gd name="connsiteY659" fmla="*/ 950700 h 4079824"/>
              <a:gd name="connsiteX660" fmla="*/ 2470934 w 2992615"/>
              <a:gd name="connsiteY660" fmla="*/ 963292 h 4079824"/>
              <a:gd name="connsiteX661" fmla="*/ 2447422 w 2992615"/>
              <a:gd name="connsiteY661" fmla="*/ 914891 h 4079824"/>
              <a:gd name="connsiteX662" fmla="*/ 2444963 w 2992615"/>
              <a:gd name="connsiteY662" fmla="*/ 917646 h 4079824"/>
              <a:gd name="connsiteX663" fmla="*/ 2439454 w 2992615"/>
              <a:gd name="connsiteY663" fmla="*/ 925516 h 4079824"/>
              <a:gd name="connsiteX664" fmla="*/ 2436073 w 2992615"/>
              <a:gd name="connsiteY664" fmla="*/ 934209 h 4079824"/>
              <a:gd name="connsiteX665" fmla="*/ 2438568 w 2992615"/>
              <a:gd name="connsiteY665" fmla="*/ 930828 h 4079824"/>
              <a:gd name="connsiteX666" fmla="*/ 2445750 w 2992615"/>
              <a:gd name="connsiteY666" fmla="*/ 925516 h 4079824"/>
              <a:gd name="connsiteX667" fmla="*/ 2445750 w 2992615"/>
              <a:gd name="connsiteY667" fmla="*/ 919220 h 4079824"/>
              <a:gd name="connsiteX668" fmla="*/ 2447422 w 2992615"/>
              <a:gd name="connsiteY668" fmla="*/ 914891 h 4079824"/>
              <a:gd name="connsiteX669" fmla="*/ 1507642 w 2992615"/>
              <a:gd name="connsiteY669" fmla="*/ 912924 h 4079824"/>
              <a:gd name="connsiteX670" fmla="*/ 1425794 w 2992615"/>
              <a:gd name="connsiteY670" fmla="*/ 963292 h 4079824"/>
              <a:gd name="connsiteX671" fmla="*/ 1459635 w 2992615"/>
              <a:gd name="connsiteY671" fmla="*/ 931025 h 4079824"/>
              <a:gd name="connsiteX672" fmla="*/ 1507642 w 2992615"/>
              <a:gd name="connsiteY672" fmla="*/ 912924 h 4079824"/>
              <a:gd name="connsiteX673" fmla="*/ 1381722 w 2992615"/>
              <a:gd name="connsiteY673" fmla="*/ 894036 h 4079824"/>
              <a:gd name="connsiteX674" fmla="*/ 1306169 w 2992615"/>
              <a:gd name="connsiteY674" fmla="*/ 950700 h 4079824"/>
              <a:gd name="connsiteX675" fmla="*/ 1646155 w 2992615"/>
              <a:gd name="connsiteY675" fmla="*/ 881444 h 4079824"/>
              <a:gd name="connsiteX676" fmla="*/ 1476162 w 2992615"/>
              <a:gd name="connsiteY676" fmla="*/ 956996 h 4079824"/>
              <a:gd name="connsiteX677" fmla="*/ 1558797 w 2992615"/>
              <a:gd name="connsiteY677" fmla="*/ 912137 h 4079824"/>
              <a:gd name="connsiteX678" fmla="*/ 1646155 w 2992615"/>
              <a:gd name="connsiteY678" fmla="*/ 881444 h 4079824"/>
              <a:gd name="connsiteX679" fmla="*/ 2036508 w 2992615"/>
              <a:gd name="connsiteY679" fmla="*/ 875148 h 4079824"/>
              <a:gd name="connsiteX680" fmla="*/ 1976696 w 2992615"/>
              <a:gd name="connsiteY680" fmla="*/ 888527 h 4079824"/>
              <a:gd name="connsiteX681" fmla="*/ 1916884 w 2992615"/>
              <a:gd name="connsiteY681" fmla="*/ 906628 h 4079824"/>
              <a:gd name="connsiteX682" fmla="*/ 1790963 w 2992615"/>
              <a:gd name="connsiteY682" fmla="*/ 956996 h 4079824"/>
              <a:gd name="connsiteX683" fmla="*/ 1916884 w 2992615"/>
              <a:gd name="connsiteY683" fmla="*/ 919220 h 4079824"/>
              <a:gd name="connsiteX684" fmla="*/ 1948364 w 2992615"/>
              <a:gd name="connsiteY684" fmla="*/ 907415 h 4079824"/>
              <a:gd name="connsiteX685" fmla="*/ 1979844 w 2992615"/>
              <a:gd name="connsiteY685" fmla="*/ 900332 h 4079824"/>
              <a:gd name="connsiteX686" fmla="*/ 1630611 w 2992615"/>
              <a:gd name="connsiteY686" fmla="*/ 869762 h 4079824"/>
              <a:gd name="connsiteX687" fmla="*/ 1595786 w 2992615"/>
              <a:gd name="connsiteY687" fmla="*/ 875148 h 4079824"/>
              <a:gd name="connsiteX688" fmla="*/ 1564011 w 2992615"/>
              <a:gd name="connsiteY688" fmla="*/ 879870 h 4079824"/>
              <a:gd name="connsiteX689" fmla="*/ 1568069 w 2992615"/>
              <a:gd name="connsiteY689" fmla="*/ 879870 h 4079824"/>
              <a:gd name="connsiteX690" fmla="*/ 1545418 w 2992615"/>
              <a:gd name="connsiteY690" fmla="*/ 894036 h 4079824"/>
              <a:gd name="connsiteX691" fmla="*/ 1513151 w 2992615"/>
              <a:gd name="connsiteY691" fmla="*/ 900332 h 4079824"/>
              <a:gd name="connsiteX692" fmla="*/ 1419498 w 2992615"/>
              <a:gd name="connsiteY692" fmla="*/ 944404 h 4079824"/>
              <a:gd name="connsiteX693" fmla="*/ 1350241 w 2992615"/>
              <a:gd name="connsiteY693" fmla="*/ 988476 h 4079824"/>
              <a:gd name="connsiteX694" fmla="*/ 1326631 w 2992615"/>
              <a:gd name="connsiteY694" fmla="*/ 998707 h 4079824"/>
              <a:gd name="connsiteX695" fmla="*/ 1312465 w 2992615"/>
              <a:gd name="connsiteY695" fmla="*/ 1013660 h 4079824"/>
              <a:gd name="connsiteX696" fmla="*/ 1251079 w 2992615"/>
              <a:gd name="connsiteY696" fmla="*/ 1053011 h 4079824"/>
              <a:gd name="connsiteX697" fmla="*/ 1199137 w 2992615"/>
              <a:gd name="connsiteY697" fmla="*/ 1101805 h 4079824"/>
              <a:gd name="connsiteX698" fmla="*/ 1210942 w 2992615"/>
              <a:gd name="connsiteY698" fmla="*/ 1095509 h 4079824"/>
              <a:gd name="connsiteX699" fmla="*/ 1218025 w 2992615"/>
              <a:gd name="connsiteY699" fmla="*/ 1089212 h 4079824"/>
              <a:gd name="connsiteX700" fmla="*/ 1225108 w 2992615"/>
              <a:gd name="connsiteY700" fmla="*/ 1082917 h 4079824"/>
              <a:gd name="connsiteX701" fmla="*/ 1236913 w 2992615"/>
              <a:gd name="connsiteY701" fmla="*/ 1076620 h 4079824"/>
              <a:gd name="connsiteX702" fmla="*/ 1251079 w 2992615"/>
              <a:gd name="connsiteY702" fmla="*/ 1064815 h 4079824"/>
              <a:gd name="connsiteX703" fmla="*/ 1274689 w 2992615"/>
              <a:gd name="connsiteY703" fmla="*/ 1057732 h 4079824"/>
              <a:gd name="connsiteX704" fmla="*/ 1262097 w 2992615"/>
              <a:gd name="connsiteY704" fmla="*/ 1086851 h 4079824"/>
              <a:gd name="connsiteX705" fmla="*/ 1249505 w 2992615"/>
              <a:gd name="connsiteY705" fmla="*/ 1101805 h 4079824"/>
              <a:gd name="connsiteX706" fmla="*/ 1280985 w 2992615"/>
              <a:gd name="connsiteY706" fmla="*/ 1086851 h 4079824"/>
              <a:gd name="connsiteX707" fmla="*/ 1312465 w 2992615"/>
              <a:gd name="connsiteY707" fmla="*/ 1057732 h 4079824"/>
              <a:gd name="connsiteX708" fmla="*/ 1305382 w 2992615"/>
              <a:gd name="connsiteY708" fmla="*/ 1055371 h 4079824"/>
              <a:gd name="connsiteX709" fmla="*/ 1293577 w 2992615"/>
              <a:gd name="connsiteY709" fmla="*/ 1057732 h 4079824"/>
              <a:gd name="connsiteX710" fmla="*/ 1268393 w 2992615"/>
              <a:gd name="connsiteY710" fmla="*/ 1045140 h 4079824"/>
              <a:gd name="connsiteX711" fmla="*/ 1347094 w 2992615"/>
              <a:gd name="connsiteY711" fmla="*/ 999494 h 4079824"/>
              <a:gd name="connsiteX712" fmla="*/ 1425794 w 2992615"/>
              <a:gd name="connsiteY712" fmla="*/ 963292 h 4079824"/>
              <a:gd name="connsiteX713" fmla="*/ 1365981 w 2992615"/>
              <a:gd name="connsiteY713" fmla="*/ 1022317 h 4079824"/>
              <a:gd name="connsiteX714" fmla="*/ 1325057 w 2992615"/>
              <a:gd name="connsiteY714" fmla="*/ 1057732 h 4079824"/>
              <a:gd name="connsiteX715" fmla="*/ 1359685 w 2992615"/>
              <a:gd name="connsiteY715" fmla="*/ 1038057 h 4079824"/>
              <a:gd name="connsiteX716" fmla="*/ 1394314 w 2992615"/>
              <a:gd name="connsiteY716" fmla="*/ 1013660 h 4079824"/>
              <a:gd name="connsiteX717" fmla="*/ 1444682 w 2992615"/>
              <a:gd name="connsiteY717" fmla="*/ 986115 h 4079824"/>
              <a:gd name="connsiteX718" fmla="*/ 1457274 w 2992615"/>
              <a:gd name="connsiteY718" fmla="*/ 963292 h 4079824"/>
              <a:gd name="connsiteX719" fmla="*/ 1476162 w 2992615"/>
              <a:gd name="connsiteY719" fmla="*/ 969588 h 4079824"/>
              <a:gd name="connsiteX720" fmla="*/ 1476162 w 2992615"/>
              <a:gd name="connsiteY720" fmla="*/ 975884 h 4079824"/>
              <a:gd name="connsiteX721" fmla="*/ 1570602 w 2992615"/>
              <a:gd name="connsiteY721" fmla="*/ 928664 h 4079824"/>
              <a:gd name="connsiteX722" fmla="*/ 1665043 w 2992615"/>
              <a:gd name="connsiteY722" fmla="*/ 881444 h 4079824"/>
              <a:gd name="connsiteX723" fmla="*/ 1635136 w 2992615"/>
              <a:gd name="connsiteY723" fmla="*/ 871213 h 4079824"/>
              <a:gd name="connsiteX724" fmla="*/ 1630611 w 2992615"/>
              <a:gd name="connsiteY724" fmla="*/ 869762 h 4079824"/>
              <a:gd name="connsiteX725" fmla="*/ 2533894 w 2992615"/>
              <a:gd name="connsiteY725" fmla="*/ 868852 h 4079824"/>
              <a:gd name="connsiteX726" fmla="*/ 2518941 w 2992615"/>
              <a:gd name="connsiteY726" fmla="*/ 878296 h 4079824"/>
              <a:gd name="connsiteX727" fmla="*/ 2508710 w 2992615"/>
              <a:gd name="connsiteY727" fmla="*/ 906628 h 4079824"/>
              <a:gd name="connsiteX728" fmla="*/ 1306169 w 2992615"/>
              <a:gd name="connsiteY728" fmla="*/ 856260 h 4079824"/>
              <a:gd name="connsiteX729" fmla="*/ 1195989 w 2992615"/>
              <a:gd name="connsiteY729" fmla="*/ 914498 h 4079824"/>
              <a:gd name="connsiteX730" fmla="*/ 1104696 w 2992615"/>
              <a:gd name="connsiteY730" fmla="*/ 982180 h 4079824"/>
              <a:gd name="connsiteX731" fmla="*/ 1125159 w 2992615"/>
              <a:gd name="connsiteY731" fmla="*/ 981393 h 4079824"/>
              <a:gd name="connsiteX732" fmla="*/ 1155065 w 2992615"/>
              <a:gd name="connsiteY732" fmla="*/ 956996 h 4079824"/>
              <a:gd name="connsiteX733" fmla="*/ 1237700 w 2992615"/>
              <a:gd name="connsiteY733" fmla="*/ 904267 h 4079824"/>
              <a:gd name="connsiteX734" fmla="*/ 1306169 w 2992615"/>
              <a:gd name="connsiteY734" fmla="*/ 856260 h 4079824"/>
              <a:gd name="connsiteX735" fmla="*/ 1746891 w 2992615"/>
              <a:gd name="connsiteY735" fmla="*/ 849964 h 4079824"/>
              <a:gd name="connsiteX736" fmla="*/ 1690227 w 2992615"/>
              <a:gd name="connsiteY736" fmla="*/ 868852 h 4079824"/>
              <a:gd name="connsiteX737" fmla="*/ 1725642 w 2992615"/>
              <a:gd name="connsiteY737" fmla="*/ 864130 h 4079824"/>
              <a:gd name="connsiteX738" fmla="*/ 1746891 w 2992615"/>
              <a:gd name="connsiteY738" fmla="*/ 849964 h 4079824"/>
              <a:gd name="connsiteX739" fmla="*/ 1957906 w 2992615"/>
              <a:gd name="connsiteY739" fmla="*/ 841110 h 4079824"/>
              <a:gd name="connsiteX740" fmla="*/ 1948364 w 2992615"/>
              <a:gd name="connsiteY740" fmla="*/ 843667 h 4079824"/>
              <a:gd name="connsiteX741" fmla="*/ 1935772 w 2992615"/>
              <a:gd name="connsiteY741" fmla="*/ 849964 h 4079824"/>
              <a:gd name="connsiteX742" fmla="*/ 1953873 w 2992615"/>
              <a:gd name="connsiteY742" fmla="*/ 846816 h 4079824"/>
              <a:gd name="connsiteX743" fmla="*/ 1957906 w 2992615"/>
              <a:gd name="connsiteY743" fmla="*/ 841110 h 4079824"/>
              <a:gd name="connsiteX744" fmla="*/ 1905693 w 2992615"/>
              <a:gd name="connsiteY744" fmla="*/ 838847 h 4079824"/>
              <a:gd name="connsiteX745" fmla="*/ 1905784 w 2992615"/>
              <a:gd name="connsiteY745" fmla="*/ 839147 h 4079824"/>
              <a:gd name="connsiteX746" fmla="*/ 1903382 w 2992615"/>
              <a:gd name="connsiteY746" fmla="*/ 839634 h 4079824"/>
              <a:gd name="connsiteX747" fmla="*/ 1903505 w 2992615"/>
              <a:gd name="connsiteY747" fmla="*/ 838945 h 4079824"/>
              <a:gd name="connsiteX748" fmla="*/ 1905693 w 2992615"/>
              <a:gd name="connsiteY748" fmla="*/ 838847 h 4079824"/>
              <a:gd name="connsiteX749" fmla="*/ 1801637 w 2992615"/>
              <a:gd name="connsiteY749" fmla="*/ 828198 h 4079824"/>
              <a:gd name="connsiteX750" fmla="*/ 1803555 w 2992615"/>
              <a:gd name="connsiteY750" fmla="*/ 831076 h 4079824"/>
              <a:gd name="connsiteX751" fmla="*/ 1816147 w 2992615"/>
              <a:gd name="connsiteY751" fmla="*/ 831076 h 4079824"/>
              <a:gd name="connsiteX752" fmla="*/ 1805129 w 2992615"/>
              <a:gd name="connsiteY752" fmla="*/ 828715 h 4079824"/>
              <a:gd name="connsiteX753" fmla="*/ 1801637 w 2992615"/>
              <a:gd name="connsiteY753" fmla="*/ 828198 h 4079824"/>
              <a:gd name="connsiteX754" fmla="*/ 1885404 w 2992615"/>
              <a:gd name="connsiteY754" fmla="*/ 799595 h 4079824"/>
              <a:gd name="connsiteX755" fmla="*/ 1864942 w 2992615"/>
              <a:gd name="connsiteY755" fmla="*/ 801170 h 4079824"/>
              <a:gd name="connsiteX756" fmla="*/ 1853924 w 2992615"/>
              <a:gd name="connsiteY756" fmla="*/ 812187 h 4079824"/>
              <a:gd name="connsiteX757" fmla="*/ 1874386 w 2992615"/>
              <a:gd name="connsiteY757" fmla="*/ 805891 h 4079824"/>
              <a:gd name="connsiteX758" fmla="*/ 1885404 w 2992615"/>
              <a:gd name="connsiteY758" fmla="*/ 799595 h 4079824"/>
              <a:gd name="connsiteX759" fmla="*/ 2464638 w 2992615"/>
              <a:gd name="connsiteY759" fmla="*/ 774411 h 4079824"/>
              <a:gd name="connsiteX760" fmla="*/ 2348948 w 2992615"/>
              <a:gd name="connsiteY760" fmla="*/ 906628 h 4079824"/>
              <a:gd name="connsiteX761" fmla="*/ 2256869 w 2992615"/>
              <a:gd name="connsiteY761" fmla="*/ 1076620 h 4079824"/>
              <a:gd name="connsiteX762" fmla="*/ 2266313 w 2992615"/>
              <a:gd name="connsiteY762" fmla="*/ 1069537 h 4079824"/>
              <a:gd name="connsiteX763" fmla="*/ 2275757 w 2992615"/>
              <a:gd name="connsiteY763" fmla="*/ 1057732 h 4079824"/>
              <a:gd name="connsiteX764" fmla="*/ 2313533 w 2992615"/>
              <a:gd name="connsiteY764" fmla="*/ 1001068 h 4079824"/>
              <a:gd name="connsiteX765" fmla="*/ 2338717 w 2992615"/>
              <a:gd name="connsiteY765" fmla="*/ 960144 h 4079824"/>
              <a:gd name="connsiteX766" fmla="*/ 2363901 w 2992615"/>
              <a:gd name="connsiteY766" fmla="*/ 919220 h 4079824"/>
              <a:gd name="connsiteX767" fmla="*/ 2414269 w 2992615"/>
              <a:gd name="connsiteY767" fmla="*/ 846816 h 4079824"/>
              <a:gd name="connsiteX768" fmla="*/ 2464638 w 2992615"/>
              <a:gd name="connsiteY768" fmla="*/ 774411 h 4079824"/>
              <a:gd name="connsiteX769" fmla="*/ 2137245 w 2992615"/>
              <a:gd name="connsiteY769" fmla="*/ 774411 h 4079824"/>
              <a:gd name="connsiteX770" fmla="*/ 1942068 w 2992615"/>
              <a:gd name="connsiteY770" fmla="*/ 813761 h 4079824"/>
              <a:gd name="connsiteX771" fmla="*/ 1746891 w 2992615"/>
              <a:gd name="connsiteY771" fmla="*/ 881444 h 4079824"/>
              <a:gd name="connsiteX772" fmla="*/ 1580046 w 2992615"/>
              <a:gd name="connsiteY772" fmla="*/ 964079 h 4079824"/>
              <a:gd name="connsiteX773" fmla="*/ 1432090 w 2992615"/>
              <a:gd name="connsiteY773" fmla="*/ 1051437 h 4079824"/>
              <a:gd name="connsiteX774" fmla="*/ 1165296 w 2992615"/>
              <a:gd name="connsiteY774" fmla="*/ 1247400 h 4079824"/>
              <a:gd name="connsiteX775" fmla="*/ 959888 w 2992615"/>
              <a:gd name="connsiteY775" fmla="*/ 1485862 h 4079824"/>
              <a:gd name="connsiteX776" fmla="*/ 946509 w 2992615"/>
              <a:gd name="connsiteY776" fmla="*/ 1538591 h 4079824"/>
              <a:gd name="connsiteX777" fmla="*/ 947296 w 2992615"/>
              <a:gd name="connsiteY777" fmla="*/ 1586599 h 4079824"/>
              <a:gd name="connsiteX778" fmla="*/ 944148 w 2992615"/>
              <a:gd name="connsiteY778" fmla="*/ 1577155 h 4079824"/>
              <a:gd name="connsiteX779" fmla="*/ 941000 w 2992615"/>
              <a:gd name="connsiteY779" fmla="*/ 1567711 h 4079824"/>
              <a:gd name="connsiteX780" fmla="*/ 937852 w 2992615"/>
              <a:gd name="connsiteY780" fmla="*/ 1555906 h 4079824"/>
              <a:gd name="connsiteX781" fmla="*/ 934704 w 2992615"/>
              <a:gd name="connsiteY781" fmla="*/ 1548823 h 4079824"/>
              <a:gd name="connsiteX782" fmla="*/ 918177 w 2992615"/>
              <a:gd name="connsiteY782" fmla="*/ 1606274 h 4079824"/>
              <a:gd name="connsiteX783" fmla="*/ 915816 w 2992615"/>
              <a:gd name="connsiteY783" fmla="*/ 1668447 h 4079824"/>
              <a:gd name="connsiteX784" fmla="*/ 984285 w 2992615"/>
              <a:gd name="connsiteY784" fmla="*/ 1548823 h 4079824"/>
              <a:gd name="connsiteX785" fmla="*/ 1029144 w 2992615"/>
              <a:gd name="connsiteY785" fmla="*/ 1429198 h 4079824"/>
              <a:gd name="connsiteX786" fmla="*/ 1164509 w 2992615"/>
              <a:gd name="connsiteY786" fmla="*/ 1282028 h 4079824"/>
              <a:gd name="connsiteX787" fmla="*/ 1318761 w 2992615"/>
              <a:gd name="connsiteY787" fmla="*/ 1158469 h 4079824"/>
              <a:gd name="connsiteX788" fmla="*/ 1620970 w 2992615"/>
              <a:gd name="connsiteY788" fmla="*/ 979032 h 4079824"/>
              <a:gd name="connsiteX789" fmla="*/ 1904292 w 2992615"/>
              <a:gd name="connsiteY789" fmla="*/ 856260 h 4079824"/>
              <a:gd name="connsiteX790" fmla="*/ 1906554 w 2992615"/>
              <a:gd name="connsiteY790" fmla="*/ 841700 h 4079824"/>
              <a:gd name="connsiteX791" fmla="*/ 1905784 w 2992615"/>
              <a:gd name="connsiteY791" fmla="*/ 839147 h 4079824"/>
              <a:gd name="connsiteX792" fmla="*/ 1908719 w 2992615"/>
              <a:gd name="connsiteY792" fmla="*/ 838552 h 4079824"/>
              <a:gd name="connsiteX793" fmla="*/ 1935772 w 2992615"/>
              <a:gd name="connsiteY793" fmla="*/ 831076 h 4079824"/>
              <a:gd name="connsiteX794" fmla="*/ 1995584 w 2992615"/>
              <a:gd name="connsiteY794" fmla="*/ 823993 h 4079824"/>
              <a:gd name="connsiteX795" fmla="*/ 2074284 w 2992615"/>
              <a:gd name="connsiteY795" fmla="*/ 812187 h 4079824"/>
              <a:gd name="connsiteX796" fmla="*/ 2074831 w 2992615"/>
              <a:gd name="connsiteY796" fmla="*/ 811336 h 4079824"/>
              <a:gd name="connsiteX797" fmla="*/ 2074284 w 2992615"/>
              <a:gd name="connsiteY797" fmla="*/ 805891 h 4079824"/>
              <a:gd name="connsiteX798" fmla="*/ 2565374 w 2992615"/>
              <a:gd name="connsiteY798" fmla="*/ 717747 h 4079824"/>
              <a:gd name="connsiteX799" fmla="*/ 2565374 w 2992615"/>
              <a:gd name="connsiteY799" fmla="*/ 720895 h 4079824"/>
              <a:gd name="connsiteX800" fmla="*/ 2565374 w 2992615"/>
              <a:gd name="connsiteY800" fmla="*/ 724043 h 4079824"/>
              <a:gd name="connsiteX801" fmla="*/ 2568522 w 2992615"/>
              <a:gd name="connsiteY801" fmla="*/ 724043 h 4079824"/>
              <a:gd name="connsiteX802" fmla="*/ 2571670 w 2992615"/>
              <a:gd name="connsiteY802" fmla="*/ 724043 h 4079824"/>
              <a:gd name="connsiteX803" fmla="*/ 2561439 w 2992615"/>
              <a:gd name="connsiteY803" fmla="*/ 730339 h 4079824"/>
              <a:gd name="connsiteX804" fmla="*/ 2565374 w 2992615"/>
              <a:gd name="connsiteY804" fmla="*/ 717747 h 4079824"/>
              <a:gd name="connsiteX805" fmla="*/ 2588197 w 2992615"/>
              <a:gd name="connsiteY805" fmla="*/ 671314 h 4079824"/>
              <a:gd name="connsiteX806" fmla="*/ 2571670 w 2992615"/>
              <a:gd name="connsiteY806" fmla="*/ 673675 h 4079824"/>
              <a:gd name="connsiteX807" fmla="*/ 2537042 w 2992615"/>
              <a:gd name="connsiteY807" fmla="*/ 724830 h 4079824"/>
              <a:gd name="connsiteX808" fmla="*/ 2502414 w 2992615"/>
              <a:gd name="connsiteY808" fmla="*/ 780707 h 4079824"/>
              <a:gd name="connsiteX809" fmla="*/ 2538616 w 2992615"/>
              <a:gd name="connsiteY809" fmla="*/ 770476 h 4079824"/>
              <a:gd name="connsiteX810" fmla="*/ 2565374 w 2992615"/>
              <a:gd name="connsiteY810" fmla="*/ 736635 h 4079824"/>
              <a:gd name="connsiteX811" fmla="*/ 2555930 w 2992615"/>
              <a:gd name="connsiteY811" fmla="*/ 757884 h 4079824"/>
              <a:gd name="connsiteX812" fmla="*/ 2546486 w 2992615"/>
              <a:gd name="connsiteY812" fmla="*/ 774411 h 4079824"/>
              <a:gd name="connsiteX813" fmla="*/ 2531533 w 2992615"/>
              <a:gd name="connsiteY813" fmla="*/ 790938 h 4079824"/>
              <a:gd name="connsiteX814" fmla="*/ 2521302 w 2992615"/>
              <a:gd name="connsiteY814" fmla="*/ 812187 h 4079824"/>
              <a:gd name="connsiteX815" fmla="*/ 2558291 w 2992615"/>
              <a:gd name="connsiteY815" fmla="*/ 770476 h 4079824"/>
              <a:gd name="connsiteX816" fmla="*/ 2590558 w 2992615"/>
              <a:gd name="connsiteY816" fmla="*/ 724043 h 4079824"/>
              <a:gd name="connsiteX817" fmla="*/ 2584262 w 2992615"/>
              <a:gd name="connsiteY817" fmla="*/ 717747 h 4079824"/>
              <a:gd name="connsiteX818" fmla="*/ 2571670 w 2992615"/>
              <a:gd name="connsiteY818" fmla="*/ 711451 h 4079824"/>
              <a:gd name="connsiteX819" fmla="*/ 2588197 w 2992615"/>
              <a:gd name="connsiteY819" fmla="*/ 671314 h 4079824"/>
              <a:gd name="connsiteX820" fmla="*/ 2610037 w 2992615"/>
              <a:gd name="connsiteY820" fmla="*/ 658525 h 4079824"/>
              <a:gd name="connsiteX821" fmla="*/ 2603150 w 2992615"/>
              <a:gd name="connsiteY821" fmla="*/ 661083 h 4079824"/>
              <a:gd name="connsiteX822" fmla="*/ 2596854 w 2992615"/>
              <a:gd name="connsiteY822" fmla="*/ 664231 h 4079824"/>
              <a:gd name="connsiteX823" fmla="*/ 2590558 w 2992615"/>
              <a:gd name="connsiteY823" fmla="*/ 667379 h 4079824"/>
              <a:gd name="connsiteX824" fmla="*/ 2606298 w 2992615"/>
              <a:gd name="connsiteY824" fmla="*/ 664231 h 4079824"/>
              <a:gd name="connsiteX825" fmla="*/ 2610037 w 2992615"/>
              <a:gd name="connsiteY825" fmla="*/ 658525 h 4079824"/>
              <a:gd name="connsiteX826" fmla="*/ 2047526 w 2992615"/>
              <a:gd name="connsiteY826" fmla="*/ 595958 h 4079824"/>
              <a:gd name="connsiteX827" fmla="*/ 2005028 w 2992615"/>
              <a:gd name="connsiteY827" fmla="*/ 610715 h 4079824"/>
              <a:gd name="connsiteX828" fmla="*/ 2035721 w 2992615"/>
              <a:gd name="connsiteY828" fmla="*/ 613863 h 4079824"/>
              <a:gd name="connsiteX829" fmla="*/ 2061692 w 2992615"/>
              <a:gd name="connsiteY829" fmla="*/ 598123 h 4079824"/>
              <a:gd name="connsiteX830" fmla="*/ 2047526 w 2992615"/>
              <a:gd name="connsiteY830" fmla="*/ 595958 h 4079824"/>
              <a:gd name="connsiteX831" fmla="*/ 2656175 w 2992615"/>
              <a:gd name="connsiteY831" fmla="*/ 439935 h 4079824"/>
              <a:gd name="connsiteX832" fmla="*/ 2655880 w 2992615"/>
              <a:gd name="connsiteY832" fmla="*/ 447018 h 4079824"/>
              <a:gd name="connsiteX833" fmla="*/ 2653519 w 2992615"/>
              <a:gd name="connsiteY833" fmla="*/ 447018 h 4079824"/>
              <a:gd name="connsiteX834" fmla="*/ 2656175 w 2992615"/>
              <a:gd name="connsiteY834" fmla="*/ 439935 h 4079824"/>
              <a:gd name="connsiteX835" fmla="*/ 2581606 w 2992615"/>
              <a:gd name="connsiteY835" fmla="*/ 438066 h 4079824"/>
              <a:gd name="connsiteX836" fmla="*/ 2583475 w 2992615"/>
              <a:gd name="connsiteY836" fmla="*/ 438361 h 4079824"/>
              <a:gd name="connsiteX837" fmla="*/ 2584262 w 2992615"/>
              <a:gd name="connsiteY837" fmla="*/ 440722 h 4079824"/>
              <a:gd name="connsiteX838" fmla="*/ 2577966 w 2992615"/>
              <a:gd name="connsiteY838" fmla="*/ 440722 h 4079824"/>
              <a:gd name="connsiteX839" fmla="*/ 2581606 w 2992615"/>
              <a:gd name="connsiteY839" fmla="*/ 438066 h 4079824"/>
              <a:gd name="connsiteX840" fmla="*/ 2649322 w 2992615"/>
              <a:gd name="connsiteY840" fmla="*/ 411340 h 4079824"/>
              <a:gd name="connsiteX841" fmla="*/ 2628335 w 2992615"/>
              <a:gd name="connsiteY841" fmla="*/ 459610 h 4079824"/>
              <a:gd name="connsiteX842" fmla="*/ 2629121 w 2992615"/>
              <a:gd name="connsiteY842" fmla="*/ 452527 h 4079824"/>
              <a:gd name="connsiteX843" fmla="*/ 2634630 w 2992615"/>
              <a:gd name="connsiteY843" fmla="*/ 440722 h 4079824"/>
              <a:gd name="connsiteX844" fmla="*/ 2754255 w 2992615"/>
              <a:gd name="connsiteY844" fmla="*/ 409242 h 4079824"/>
              <a:gd name="connsiteX845" fmla="*/ 2752681 w 2992615"/>
              <a:gd name="connsiteY845" fmla="*/ 436000 h 4079824"/>
              <a:gd name="connsiteX846" fmla="*/ 2741663 w 2992615"/>
              <a:gd name="connsiteY846" fmla="*/ 453314 h 4079824"/>
              <a:gd name="connsiteX847" fmla="*/ 2798327 w 2992615"/>
              <a:gd name="connsiteY847" fmla="*/ 377762 h 4079824"/>
              <a:gd name="connsiteX848" fmla="*/ 2796753 w 2992615"/>
              <a:gd name="connsiteY848" fmla="*/ 433639 h 4079824"/>
              <a:gd name="connsiteX849" fmla="*/ 2766847 w 2992615"/>
              <a:gd name="connsiteY849" fmla="*/ 484794 h 4079824"/>
              <a:gd name="connsiteX850" fmla="*/ 2735367 w 2992615"/>
              <a:gd name="connsiteY850" fmla="*/ 522570 h 4079824"/>
              <a:gd name="connsiteX851" fmla="*/ 2725923 w 2992615"/>
              <a:gd name="connsiteY851" fmla="*/ 553263 h 4079824"/>
              <a:gd name="connsiteX852" fmla="*/ 2697591 w 2992615"/>
              <a:gd name="connsiteY852" fmla="*/ 598123 h 4079824"/>
              <a:gd name="connsiteX853" fmla="*/ 2686769 w 2992615"/>
              <a:gd name="connsiteY853" fmla="*/ 606288 h 4079824"/>
              <a:gd name="connsiteX854" fmla="*/ 2686530 w 2992615"/>
              <a:gd name="connsiteY854" fmla="*/ 606193 h 4079824"/>
              <a:gd name="connsiteX855" fmla="*/ 2684999 w 2992615"/>
              <a:gd name="connsiteY855" fmla="*/ 610715 h 4079824"/>
              <a:gd name="connsiteX856" fmla="*/ 2662963 w 2992615"/>
              <a:gd name="connsiteY856" fmla="*/ 665805 h 4079824"/>
              <a:gd name="connsiteX857" fmla="*/ 2650285 w 2992615"/>
              <a:gd name="connsiteY857" fmla="*/ 689539 h 4079824"/>
              <a:gd name="connsiteX858" fmla="*/ 2678703 w 2992615"/>
              <a:gd name="connsiteY858" fmla="*/ 648491 h 4079824"/>
              <a:gd name="connsiteX859" fmla="*/ 2766060 w 2992615"/>
              <a:gd name="connsiteY859" fmla="*/ 513913 h 4079824"/>
              <a:gd name="connsiteX860" fmla="*/ 2809665 w 2992615"/>
              <a:gd name="connsiteY860" fmla="*/ 400363 h 4079824"/>
              <a:gd name="connsiteX861" fmla="*/ 2810470 w 2992615"/>
              <a:gd name="connsiteY861" fmla="*/ 377762 h 4079824"/>
              <a:gd name="connsiteX862" fmla="*/ 2807771 w 2992615"/>
              <a:gd name="connsiteY862" fmla="*/ 377762 h 4079824"/>
              <a:gd name="connsiteX863" fmla="*/ 2804623 w 2992615"/>
              <a:gd name="connsiteY863" fmla="*/ 377762 h 4079824"/>
              <a:gd name="connsiteX864" fmla="*/ 2691295 w 2992615"/>
              <a:gd name="connsiteY864" fmla="*/ 314802 h 4079824"/>
              <a:gd name="connsiteX865" fmla="*/ 2680277 w 2992615"/>
              <a:gd name="connsiteY865" fmla="*/ 352578 h 4079824"/>
              <a:gd name="connsiteX866" fmla="*/ 2659815 w 2992615"/>
              <a:gd name="connsiteY866" fmla="*/ 390354 h 4079824"/>
              <a:gd name="connsiteX867" fmla="*/ 2649322 w 2992615"/>
              <a:gd name="connsiteY867" fmla="*/ 411340 h 4079824"/>
              <a:gd name="connsiteX868" fmla="*/ 2722775 w 2992615"/>
              <a:gd name="connsiteY868" fmla="*/ 188881 h 4079824"/>
              <a:gd name="connsiteX869" fmla="*/ 2703887 w 2992615"/>
              <a:gd name="connsiteY869" fmla="*/ 289617 h 4079824"/>
              <a:gd name="connsiteX870" fmla="*/ 2697591 w 2992615"/>
              <a:gd name="connsiteY870" fmla="*/ 311653 h 4079824"/>
              <a:gd name="connsiteX871" fmla="*/ 2691295 w 2992615"/>
              <a:gd name="connsiteY871" fmla="*/ 314802 h 4079824"/>
              <a:gd name="connsiteX872" fmla="*/ 2697591 w 2992615"/>
              <a:gd name="connsiteY872" fmla="*/ 226657 h 4079824"/>
              <a:gd name="connsiteX873" fmla="*/ 2691295 w 2992615"/>
              <a:gd name="connsiteY873" fmla="*/ 242397 h 4079824"/>
              <a:gd name="connsiteX874" fmla="*/ 2684999 w 2992615"/>
              <a:gd name="connsiteY874" fmla="*/ 258137 h 4079824"/>
              <a:gd name="connsiteX875" fmla="*/ 2640927 w 2992615"/>
              <a:gd name="connsiteY875" fmla="*/ 333690 h 4079824"/>
              <a:gd name="connsiteX876" fmla="*/ 2622038 w 2992615"/>
              <a:gd name="connsiteY876" fmla="*/ 367531 h 4079824"/>
              <a:gd name="connsiteX877" fmla="*/ 2603150 w 2992615"/>
              <a:gd name="connsiteY877" fmla="*/ 396650 h 4079824"/>
              <a:gd name="connsiteX878" fmla="*/ 2593706 w 2992615"/>
              <a:gd name="connsiteY878" fmla="*/ 409242 h 4079824"/>
              <a:gd name="connsiteX879" fmla="*/ 2584262 w 2992615"/>
              <a:gd name="connsiteY879" fmla="*/ 421834 h 4079824"/>
              <a:gd name="connsiteX880" fmla="*/ 2573244 w 2992615"/>
              <a:gd name="connsiteY880" fmla="*/ 435213 h 4079824"/>
              <a:gd name="connsiteX881" fmla="*/ 2571670 w 2992615"/>
              <a:gd name="connsiteY881" fmla="*/ 453314 h 4079824"/>
              <a:gd name="connsiteX882" fmla="*/ 2548060 w 2992615"/>
              <a:gd name="connsiteY882" fmla="*/ 441509 h 4079824"/>
              <a:gd name="connsiteX883" fmla="*/ 2552782 w 2992615"/>
              <a:gd name="connsiteY883" fmla="*/ 415538 h 4079824"/>
              <a:gd name="connsiteX884" fmla="*/ 2508710 w 2992615"/>
              <a:gd name="connsiteY884" fmla="*/ 472202 h 4079824"/>
              <a:gd name="connsiteX885" fmla="*/ 2542551 w 2992615"/>
              <a:gd name="connsiteY885" fmla="*/ 490303 h 4079824"/>
              <a:gd name="connsiteX886" fmla="*/ 2590558 w 2992615"/>
              <a:gd name="connsiteY886" fmla="*/ 503682 h 4079824"/>
              <a:gd name="connsiteX887" fmla="*/ 2622038 w 2992615"/>
              <a:gd name="connsiteY887" fmla="*/ 453314 h 4079824"/>
              <a:gd name="connsiteX888" fmla="*/ 2607085 w 2992615"/>
              <a:gd name="connsiteY888" fmla="*/ 500534 h 4079824"/>
              <a:gd name="connsiteX889" fmla="*/ 2615742 w 2992615"/>
              <a:gd name="connsiteY889" fmla="*/ 509978 h 4079824"/>
              <a:gd name="connsiteX890" fmla="*/ 2618890 w 2992615"/>
              <a:gd name="connsiteY890" fmla="*/ 509978 h 4079824"/>
              <a:gd name="connsiteX891" fmla="*/ 2622038 w 2992615"/>
              <a:gd name="connsiteY891" fmla="*/ 509978 h 4079824"/>
              <a:gd name="connsiteX892" fmla="*/ 2622038 w 2992615"/>
              <a:gd name="connsiteY892" fmla="*/ 513126 h 4079824"/>
              <a:gd name="connsiteX893" fmla="*/ 2622038 w 2992615"/>
              <a:gd name="connsiteY893" fmla="*/ 516274 h 4079824"/>
              <a:gd name="connsiteX894" fmla="*/ 2603150 w 2992615"/>
              <a:gd name="connsiteY894" fmla="*/ 579235 h 4079824"/>
              <a:gd name="connsiteX895" fmla="*/ 2676342 w 2992615"/>
              <a:gd name="connsiteY895" fmla="*/ 461971 h 4079824"/>
              <a:gd name="connsiteX896" fmla="*/ 2735367 w 2992615"/>
              <a:gd name="connsiteY896" fmla="*/ 339985 h 4079824"/>
              <a:gd name="connsiteX897" fmla="*/ 2722775 w 2992615"/>
              <a:gd name="connsiteY897" fmla="*/ 339985 h 4079824"/>
              <a:gd name="connsiteX898" fmla="*/ 2716479 w 2992615"/>
              <a:gd name="connsiteY898" fmla="*/ 339985 h 4079824"/>
              <a:gd name="connsiteX899" fmla="*/ 2731432 w 2992615"/>
              <a:gd name="connsiteY899" fmla="*/ 264433 h 4079824"/>
              <a:gd name="connsiteX900" fmla="*/ 2722775 w 2992615"/>
              <a:gd name="connsiteY900" fmla="*/ 188881 h 4079824"/>
              <a:gd name="connsiteX901" fmla="*/ 2754255 w 2992615"/>
              <a:gd name="connsiteY901" fmla="*/ 163697 h 4079824"/>
              <a:gd name="connsiteX902" fmla="*/ 2773143 w 2992615"/>
              <a:gd name="connsiteY902" fmla="*/ 222722 h 4079824"/>
              <a:gd name="connsiteX903" fmla="*/ 2754255 w 2992615"/>
              <a:gd name="connsiteY903" fmla="*/ 352578 h 4079824"/>
              <a:gd name="connsiteX904" fmla="*/ 2684999 w 2992615"/>
              <a:gd name="connsiteY904" fmla="*/ 509978 h 4079824"/>
              <a:gd name="connsiteX905" fmla="*/ 2722775 w 2992615"/>
              <a:gd name="connsiteY905" fmla="*/ 484794 h 4079824"/>
              <a:gd name="connsiteX906" fmla="*/ 2703887 w 2992615"/>
              <a:gd name="connsiteY906" fmla="*/ 527292 h 4079824"/>
              <a:gd name="connsiteX907" fmla="*/ 2684999 w 2992615"/>
              <a:gd name="connsiteY907" fmla="*/ 560346 h 4079824"/>
              <a:gd name="connsiteX908" fmla="*/ 2666111 w 2992615"/>
              <a:gd name="connsiteY908" fmla="*/ 528866 h 4079824"/>
              <a:gd name="connsiteX909" fmla="*/ 2634630 w 2992615"/>
              <a:gd name="connsiteY909" fmla="*/ 591826 h 4079824"/>
              <a:gd name="connsiteX910" fmla="*/ 2643287 w 2992615"/>
              <a:gd name="connsiteY910" fmla="*/ 605206 h 4079824"/>
              <a:gd name="connsiteX911" fmla="*/ 2647223 w 2992615"/>
              <a:gd name="connsiteY911" fmla="*/ 623307 h 4079824"/>
              <a:gd name="connsiteX912" fmla="*/ 2636992 w 2992615"/>
              <a:gd name="connsiteY912" fmla="*/ 638260 h 4079824"/>
              <a:gd name="connsiteX913" fmla="*/ 2622038 w 2992615"/>
              <a:gd name="connsiteY913" fmla="*/ 629603 h 4079824"/>
              <a:gd name="connsiteX914" fmla="*/ 2634630 w 2992615"/>
              <a:gd name="connsiteY914" fmla="*/ 648491 h 4079824"/>
              <a:gd name="connsiteX915" fmla="*/ 2710970 w 2992615"/>
              <a:gd name="connsiteY915" fmla="*/ 528079 h 4079824"/>
              <a:gd name="connsiteX916" fmla="*/ 2773143 w 2992615"/>
              <a:gd name="connsiteY916" fmla="*/ 402946 h 4079824"/>
              <a:gd name="connsiteX917" fmla="*/ 2779439 w 2992615"/>
              <a:gd name="connsiteY917" fmla="*/ 402946 h 4079824"/>
              <a:gd name="connsiteX918" fmla="*/ 2782587 w 2992615"/>
              <a:gd name="connsiteY918" fmla="*/ 402946 h 4079824"/>
              <a:gd name="connsiteX919" fmla="*/ 2785735 w 2992615"/>
              <a:gd name="connsiteY919" fmla="*/ 402946 h 4079824"/>
              <a:gd name="connsiteX920" fmla="*/ 2781013 w 2992615"/>
              <a:gd name="connsiteY920" fmla="*/ 344708 h 4079824"/>
              <a:gd name="connsiteX921" fmla="*/ 2785735 w 2992615"/>
              <a:gd name="connsiteY921" fmla="*/ 277025 h 4079824"/>
              <a:gd name="connsiteX922" fmla="*/ 2792031 w 2992615"/>
              <a:gd name="connsiteY922" fmla="*/ 280960 h 4079824"/>
              <a:gd name="connsiteX923" fmla="*/ 2798327 w 2992615"/>
              <a:gd name="connsiteY923" fmla="*/ 308505 h 4079824"/>
              <a:gd name="connsiteX924" fmla="*/ 2804623 w 2992615"/>
              <a:gd name="connsiteY924" fmla="*/ 339985 h 4079824"/>
              <a:gd name="connsiteX925" fmla="*/ 2806197 w 2992615"/>
              <a:gd name="connsiteY925" fmla="*/ 250267 h 4079824"/>
              <a:gd name="connsiteX926" fmla="*/ 2779439 w 2992615"/>
              <a:gd name="connsiteY926" fmla="*/ 188881 h 4079824"/>
              <a:gd name="connsiteX927" fmla="*/ 2766847 w 2992615"/>
              <a:gd name="connsiteY927" fmla="*/ 173928 h 4079824"/>
              <a:gd name="connsiteX928" fmla="*/ 2754255 w 2992615"/>
              <a:gd name="connsiteY928" fmla="*/ 163697 h 4079824"/>
              <a:gd name="connsiteX929" fmla="*/ 2628335 w 2992615"/>
              <a:gd name="connsiteY929" fmla="*/ 0 h 4079824"/>
              <a:gd name="connsiteX930" fmla="*/ 2634630 w 2992615"/>
              <a:gd name="connsiteY930" fmla="*/ 6296 h 4079824"/>
              <a:gd name="connsiteX931" fmla="*/ 2799959 w 2992615"/>
              <a:gd name="connsiteY931" fmla="*/ 159966 h 4079824"/>
              <a:gd name="connsiteX932" fmla="*/ 2954095 w 2992615"/>
              <a:gd name="connsiteY932" fmla="*/ 329026 h 4079824"/>
              <a:gd name="connsiteX933" fmla="*/ 2980912 w 2992615"/>
              <a:gd name="connsiteY933" fmla="*/ 566643 h 4079824"/>
              <a:gd name="connsiteX934" fmla="*/ 2928183 w 2992615"/>
              <a:gd name="connsiteY934" fmla="*/ 679971 h 4079824"/>
              <a:gd name="connsiteX935" fmla="*/ 2861288 w 2992615"/>
              <a:gd name="connsiteY935" fmla="*/ 774411 h 4079824"/>
              <a:gd name="connsiteX936" fmla="*/ 2666111 w 2992615"/>
              <a:gd name="connsiteY936" fmla="*/ 1056945 h 4079824"/>
              <a:gd name="connsiteX937" fmla="*/ 2470934 w 2992615"/>
              <a:gd name="connsiteY937" fmla="*/ 1353646 h 4079824"/>
              <a:gd name="connsiteX938" fmla="*/ 2389086 w 2992615"/>
              <a:gd name="connsiteY938" fmla="*/ 1511047 h 4079824"/>
              <a:gd name="connsiteX939" fmla="*/ 2382789 w 2992615"/>
              <a:gd name="connsiteY939" fmla="*/ 1523638 h 4079824"/>
              <a:gd name="connsiteX940" fmla="*/ 2376493 w 2992615"/>
              <a:gd name="connsiteY940" fmla="*/ 1536231 h 4079824"/>
              <a:gd name="connsiteX941" fmla="*/ 2373346 w 2992615"/>
              <a:gd name="connsiteY941" fmla="*/ 1542527 h 4079824"/>
              <a:gd name="connsiteX942" fmla="*/ 2370197 w 2992615"/>
              <a:gd name="connsiteY942" fmla="*/ 1548823 h 4079824"/>
              <a:gd name="connsiteX943" fmla="*/ 2357606 w 2992615"/>
              <a:gd name="connsiteY943" fmla="*/ 1561415 h 4079824"/>
              <a:gd name="connsiteX944" fmla="*/ 2143541 w 2992615"/>
              <a:gd name="connsiteY944" fmla="*/ 1546462 h 4079824"/>
              <a:gd name="connsiteX945" fmla="*/ 1929476 w 2992615"/>
              <a:gd name="connsiteY945" fmla="*/ 1611783 h 4079824"/>
              <a:gd name="connsiteX946" fmla="*/ 1750826 w 2992615"/>
              <a:gd name="connsiteY946" fmla="*/ 1535443 h 4079824"/>
              <a:gd name="connsiteX947" fmla="*/ 1709115 w 2992615"/>
              <a:gd name="connsiteY947" fmla="*/ 1303278 h 4079824"/>
              <a:gd name="connsiteX948" fmla="*/ 1554075 w 2992615"/>
              <a:gd name="connsiteY948" fmla="*/ 1374895 h 4079824"/>
              <a:gd name="connsiteX949" fmla="*/ 1394314 w 2992615"/>
              <a:gd name="connsiteY949" fmla="*/ 1460678 h 4079824"/>
              <a:gd name="connsiteX950" fmla="*/ 1350241 w 2992615"/>
              <a:gd name="connsiteY950" fmla="*/ 1494519 h 4079824"/>
              <a:gd name="connsiteX951" fmla="*/ 1306169 w 2992615"/>
              <a:gd name="connsiteY951" fmla="*/ 1523638 h 4079824"/>
              <a:gd name="connsiteX952" fmla="*/ 1432090 w 2992615"/>
              <a:gd name="connsiteY952" fmla="*/ 1404801 h 4079824"/>
              <a:gd name="connsiteX953" fmla="*/ 1576898 w 2992615"/>
              <a:gd name="connsiteY953" fmla="*/ 1309573 h 4079824"/>
              <a:gd name="connsiteX954" fmla="*/ 1721240 w 2992615"/>
              <a:gd name="connsiteY954" fmla="*/ 1236120 h 4079824"/>
              <a:gd name="connsiteX955" fmla="*/ 1766245 w 2992615"/>
              <a:gd name="connsiteY955" fmla="*/ 1208837 h 4079824"/>
              <a:gd name="connsiteX956" fmla="*/ 1847628 w 2992615"/>
              <a:gd name="connsiteY956" fmla="*/ 1101805 h 4079824"/>
              <a:gd name="connsiteX957" fmla="*/ 1710689 w 2992615"/>
              <a:gd name="connsiteY957" fmla="*/ 1155321 h 4079824"/>
              <a:gd name="connsiteX958" fmla="*/ 1583194 w 2992615"/>
              <a:gd name="connsiteY958" fmla="*/ 1208837 h 4079824"/>
              <a:gd name="connsiteX959" fmla="*/ 1587031 w 2992615"/>
              <a:gd name="connsiteY959" fmla="*/ 1201459 h 4079824"/>
              <a:gd name="connsiteX960" fmla="*/ 1586588 w 2992615"/>
              <a:gd name="connsiteY960" fmla="*/ 1201547 h 4079824"/>
              <a:gd name="connsiteX961" fmla="*/ 1587621 w 2992615"/>
              <a:gd name="connsiteY961" fmla="*/ 1200869 h 4079824"/>
              <a:gd name="connsiteX962" fmla="*/ 1602082 w 2992615"/>
              <a:gd name="connsiteY962" fmla="*/ 1189949 h 4079824"/>
              <a:gd name="connsiteX963" fmla="*/ 1661108 w 2992615"/>
              <a:gd name="connsiteY963" fmla="*/ 1159256 h 4079824"/>
              <a:gd name="connsiteX964" fmla="*/ 1715411 w 2992615"/>
              <a:gd name="connsiteY964" fmla="*/ 1133285 h 4079824"/>
              <a:gd name="connsiteX965" fmla="*/ 1727216 w 2992615"/>
              <a:gd name="connsiteY965" fmla="*/ 1124628 h 4079824"/>
              <a:gd name="connsiteX966" fmla="*/ 1734299 w 2992615"/>
              <a:gd name="connsiteY966" fmla="*/ 1120693 h 4079824"/>
              <a:gd name="connsiteX967" fmla="*/ 1657173 w 2992615"/>
              <a:gd name="connsiteY967" fmla="*/ 1149025 h 4079824"/>
              <a:gd name="connsiteX968" fmla="*/ 1589490 w 2992615"/>
              <a:gd name="connsiteY968" fmla="*/ 1177357 h 4079824"/>
              <a:gd name="connsiteX969" fmla="*/ 1724068 w 2992615"/>
              <a:gd name="connsiteY969" fmla="*/ 1097083 h 4079824"/>
              <a:gd name="connsiteX970" fmla="*/ 1872812 w 2992615"/>
              <a:gd name="connsiteY970" fmla="*/ 1045140 h 4079824"/>
              <a:gd name="connsiteX971" fmla="*/ 1805129 w 2992615"/>
              <a:gd name="connsiteY971" fmla="*/ 1086065 h 4079824"/>
              <a:gd name="connsiteX972" fmla="*/ 1728003 w 2992615"/>
              <a:gd name="connsiteY972" fmla="*/ 1108100 h 4079824"/>
              <a:gd name="connsiteX973" fmla="*/ 1744530 w 2992615"/>
              <a:gd name="connsiteY973" fmla="*/ 1117545 h 4079824"/>
              <a:gd name="connsiteX974" fmla="*/ 1765779 w 2992615"/>
              <a:gd name="connsiteY974" fmla="*/ 1108100 h 4079824"/>
              <a:gd name="connsiteX975" fmla="*/ 1827165 w 2992615"/>
              <a:gd name="connsiteY975" fmla="*/ 1084491 h 4079824"/>
              <a:gd name="connsiteX976" fmla="*/ 1879108 w 2992615"/>
              <a:gd name="connsiteY976" fmla="*/ 1051437 h 4079824"/>
              <a:gd name="connsiteX977" fmla="*/ 1884742 w 2992615"/>
              <a:gd name="connsiteY977" fmla="*/ 1052152 h 4079824"/>
              <a:gd name="connsiteX978" fmla="*/ 1883535 w 2992615"/>
              <a:gd name="connsiteY978" fmla="*/ 1051437 h 4079824"/>
              <a:gd name="connsiteX979" fmla="*/ 1879108 w 2992615"/>
              <a:gd name="connsiteY979" fmla="*/ 1045140 h 4079824"/>
              <a:gd name="connsiteX980" fmla="*/ 1877042 w 2992615"/>
              <a:gd name="connsiteY980" fmla="*/ 1036336 h 4079824"/>
              <a:gd name="connsiteX981" fmla="*/ 1876247 w 2992615"/>
              <a:gd name="connsiteY981" fmla="*/ 1033343 h 4079824"/>
              <a:gd name="connsiteX982" fmla="*/ 1817131 w 2992615"/>
              <a:gd name="connsiteY982" fmla="*/ 1049764 h 4079824"/>
              <a:gd name="connsiteX983" fmla="*/ 1761057 w 2992615"/>
              <a:gd name="connsiteY983" fmla="*/ 1071111 h 4079824"/>
              <a:gd name="connsiteX984" fmla="*/ 1652451 w 2992615"/>
              <a:gd name="connsiteY984" fmla="*/ 1114397 h 4079824"/>
              <a:gd name="connsiteX985" fmla="*/ 1942068 w 2992615"/>
              <a:gd name="connsiteY985" fmla="*/ 982180 h 4079824"/>
              <a:gd name="connsiteX986" fmla="*/ 1835035 w 2992615"/>
              <a:gd name="connsiteY986" fmla="*/ 988476 h 4079824"/>
              <a:gd name="connsiteX987" fmla="*/ 1831100 w 2992615"/>
              <a:gd name="connsiteY987" fmla="*/ 978245 h 4079824"/>
              <a:gd name="connsiteX988" fmla="*/ 1803555 w 2992615"/>
              <a:gd name="connsiteY988" fmla="*/ 982180 h 4079824"/>
              <a:gd name="connsiteX989" fmla="*/ 1768927 w 2992615"/>
              <a:gd name="connsiteY989" fmla="*/ 998707 h 4079824"/>
              <a:gd name="connsiteX990" fmla="*/ 1790963 w 2992615"/>
              <a:gd name="connsiteY990" fmla="*/ 1019956 h 4079824"/>
              <a:gd name="connsiteX991" fmla="*/ 1757122 w 2992615"/>
              <a:gd name="connsiteY991" fmla="*/ 1032548 h 4079824"/>
              <a:gd name="connsiteX992" fmla="*/ 1728003 w 2992615"/>
              <a:gd name="connsiteY992" fmla="*/ 1045140 h 4079824"/>
              <a:gd name="connsiteX993" fmla="*/ 1697310 w 2992615"/>
              <a:gd name="connsiteY993" fmla="*/ 1042779 h 4079824"/>
              <a:gd name="connsiteX994" fmla="*/ 1671339 w 2992615"/>
              <a:gd name="connsiteY994" fmla="*/ 1045140 h 4079824"/>
              <a:gd name="connsiteX995" fmla="*/ 1642220 w 2992615"/>
              <a:gd name="connsiteY995" fmla="*/ 1061668 h 4079824"/>
              <a:gd name="connsiteX996" fmla="*/ 1627266 w 2992615"/>
              <a:gd name="connsiteY996" fmla="*/ 1082917 h 4079824"/>
              <a:gd name="connsiteX997" fmla="*/ 1598934 w 2992615"/>
              <a:gd name="connsiteY997" fmla="*/ 1090000 h 4079824"/>
              <a:gd name="connsiteX998" fmla="*/ 1570602 w 2992615"/>
              <a:gd name="connsiteY998" fmla="*/ 1101805 h 4079824"/>
              <a:gd name="connsiteX999" fmla="*/ 1518660 w 2992615"/>
              <a:gd name="connsiteY999" fmla="*/ 1134859 h 4079824"/>
              <a:gd name="connsiteX1000" fmla="*/ 1438386 w 2992615"/>
              <a:gd name="connsiteY1000" fmla="*/ 1177357 h 4079824"/>
              <a:gd name="connsiteX1001" fmla="*/ 1391348 w 2992615"/>
              <a:gd name="connsiteY1001" fmla="*/ 1200876 h 4079824"/>
              <a:gd name="connsiteX1002" fmla="*/ 1389493 w 2992615"/>
              <a:gd name="connsiteY1002" fmla="*/ 1208247 h 4079824"/>
              <a:gd name="connsiteX1003" fmla="*/ 1388805 w 2992615"/>
              <a:gd name="connsiteY1003" fmla="*/ 1213559 h 4079824"/>
              <a:gd name="connsiteX1004" fmla="*/ 1369129 w 2992615"/>
              <a:gd name="connsiteY1004" fmla="*/ 1227725 h 4079824"/>
              <a:gd name="connsiteX1005" fmla="*/ 1344732 w 2992615"/>
              <a:gd name="connsiteY1005" fmla="*/ 1246613 h 4079824"/>
              <a:gd name="connsiteX1006" fmla="*/ 1343945 w 2992615"/>
              <a:gd name="connsiteY1006" fmla="*/ 1265501 h 4079824"/>
              <a:gd name="connsiteX1007" fmla="*/ 1360472 w 2992615"/>
              <a:gd name="connsiteY1007" fmla="*/ 1271797 h 4079824"/>
              <a:gd name="connsiteX1008" fmla="*/ 1381722 w 2992615"/>
              <a:gd name="connsiteY1008" fmla="*/ 1259205 h 4079824"/>
              <a:gd name="connsiteX1009" fmla="*/ 1512364 w 2992615"/>
              <a:gd name="connsiteY1009" fmla="*/ 1174996 h 4079824"/>
              <a:gd name="connsiteX1010" fmla="*/ 1652451 w 2992615"/>
              <a:gd name="connsiteY1010" fmla="*/ 1114397 h 4079824"/>
              <a:gd name="connsiteX1011" fmla="*/ 1567454 w 2992615"/>
              <a:gd name="connsiteY1011" fmla="*/ 1153747 h 4079824"/>
              <a:gd name="connsiteX1012" fmla="*/ 1501346 w 2992615"/>
              <a:gd name="connsiteY1012" fmla="*/ 1202541 h 4079824"/>
              <a:gd name="connsiteX1013" fmla="*/ 1455700 w 2992615"/>
              <a:gd name="connsiteY1013" fmla="*/ 1248187 h 4079824"/>
              <a:gd name="connsiteX1014" fmla="*/ 1400610 w 2992615"/>
              <a:gd name="connsiteY1014" fmla="*/ 1284390 h 4079824"/>
              <a:gd name="connsiteX1015" fmla="*/ 1314039 w 2992615"/>
              <a:gd name="connsiteY1015" fmla="*/ 1370960 h 4079824"/>
              <a:gd name="connsiteX1016" fmla="*/ 1375425 w 2992615"/>
              <a:gd name="connsiteY1016" fmla="*/ 1347350 h 4079824"/>
              <a:gd name="connsiteX1017" fmla="*/ 1311678 w 2992615"/>
              <a:gd name="connsiteY1017" fmla="*/ 1406375 h 4079824"/>
              <a:gd name="connsiteX1018" fmla="*/ 1243209 w 2992615"/>
              <a:gd name="connsiteY1018" fmla="*/ 1460678 h 4079824"/>
              <a:gd name="connsiteX1019" fmla="*/ 1247144 w 2992615"/>
              <a:gd name="connsiteY1019" fmla="*/ 1454382 h 4079824"/>
              <a:gd name="connsiteX1020" fmla="*/ 1255801 w 2992615"/>
              <a:gd name="connsiteY1020" fmla="*/ 1448086 h 4079824"/>
              <a:gd name="connsiteX1021" fmla="*/ 1295979 w 2992615"/>
              <a:gd name="connsiteY1021" fmla="*/ 1378687 h 4079824"/>
              <a:gd name="connsiteX1022" fmla="*/ 1294758 w 2992615"/>
              <a:gd name="connsiteY1022" fmla="*/ 1379027 h 4079824"/>
              <a:gd name="connsiteX1023" fmla="*/ 1293577 w 2992615"/>
              <a:gd name="connsiteY1023" fmla="*/ 1378830 h 4079824"/>
              <a:gd name="connsiteX1024" fmla="*/ 1296561 w 2992615"/>
              <a:gd name="connsiteY1024" fmla="*/ 1377682 h 4079824"/>
              <a:gd name="connsiteX1025" fmla="*/ 1325057 w 2992615"/>
              <a:gd name="connsiteY1025" fmla="*/ 1328462 h 4079824"/>
              <a:gd name="connsiteX1026" fmla="*/ 1388805 w 2992615"/>
              <a:gd name="connsiteY1026" fmla="*/ 1275733 h 4079824"/>
              <a:gd name="connsiteX1027" fmla="*/ 1457274 w 2992615"/>
              <a:gd name="connsiteY1027" fmla="*/ 1227725 h 4079824"/>
              <a:gd name="connsiteX1028" fmla="*/ 1369916 w 2992615"/>
              <a:gd name="connsiteY1028" fmla="*/ 1281241 h 4079824"/>
              <a:gd name="connsiteX1029" fmla="*/ 1287281 w 2992615"/>
              <a:gd name="connsiteY1029" fmla="*/ 1334758 h 4079824"/>
              <a:gd name="connsiteX1030" fmla="*/ 1267409 w 2992615"/>
              <a:gd name="connsiteY1030" fmla="*/ 1338398 h 4079824"/>
              <a:gd name="connsiteX1031" fmla="*/ 1267154 w 2992615"/>
              <a:gd name="connsiteY1031" fmla="*/ 1338294 h 4079824"/>
              <a:gd name="connsiteX1032" fmla="*/ 1262097 w 2992615"/>
              <a:gd name="connsiteY1032" fmla="*/ 1341054 h 4079824"/>
              <a:gd name="connsiteX1033" fmla="*/ 1241635 w 2992615"/>
              <a:gd name="connsiteY1033" fmla="*/ 1356794 h 4079824"/>
              <a:gd name="connsiteX1034" fmla="*/ 1230617 w 2992615"/>
              <a:gd name="connsiteY1034" fmla="*/ 1353646 h 4079824"/>
              <a:gd name="connsiteX1035" fmla="*/ 1252653 w 2992615"/>
              <a:gd name="connsiteY1035" fmla="*/ 1337906 h 4079824"/>
              <a:gd name="connsiteX1036" fmla="*/ 1255801 w 2992615"/>
              <a:gd name="connsiteY1036" fmla="*/ 1322166 h 4079824"/>
              <a:gd name="connsiteX1037" fmla="*/ 1265245 w 2992615"/>
              <a:gd name="connsiteY1037" fmla="*/ 1319018 h 4079824"/>
              <a:gd name="connsiteX1038" fmla="*/ 1274689 w 2992615"/>
              <a:gd name="connsiteY1038" fmla="*/ 1315870 h 4079824"/>
              <a:gd name="connsiteX1039" fmla="*/ 1306956 w 2992615"/>
              <a:gd name="connsiteY1039" fmla="*/ 1285963 h 4079824"/>
              <a:gd name="connsiteX1040" fmla="*/ 1325057 w 2992615"/>
              <a:gd name="connsiteY1040" fmla="*/ 1284390 h 4079824"/>
              <a:gd name="connsiteX1041" fmla="*/ 1297512 w 2992615"/>
              <a:gd name="connsiteY1041" fmla="*/ 1304065 h 4079824"/>
              <a:gd name="connsiteX1042" fmla="*/ 1274689 w 2992615"/>
              <a:gd name="connsiteY1042" fmla="*/ 1328462 h 4079824"/>
              <a:gd name="connsiteX1043" fmla="*/ 1280985 w 2992615"/>
              <a:gd name="connsiteY1043" fmla="*/ 1328462 h 4079824"/>
              <a:gd name="connsiteX1044" fmla="*/ 1313252 w 2992615"/>
              <a:gd name="connsiteY1044" fmla="*/ 1304065 h 4079824"/>
              <a:gd name="connsiteX1045" fmla="*/ 1350241 w 2992615"/>
              <a:gd name="connsiteY1045" fmla="*/ 1284390 h 4079824"/>
              <a:gd name="connsiteX1046" fmla="*/ 1287281 w 2992615"/>
              <a:gd name="connsiteY1046" fmla="*/ 1265501 h 4079824"/>
              <a:gd name="connsiteX1047" fmla="*/ 1253440 w 2992615"/>
              <a:gd name="connsiteY1047" fmla="*/ 1300130 h 4079824"/>
              <a:gd name="connsiteX1048" fmla="*/ 1224321 w 2992615"/>
              <a:gd name="connsiteY1048" fmla="*/ 1334758 h 4079824"/>
              <a:gd name="connsiteX1049" fmla="*/ 1213303 w 2992615"/>
              <a:gd name="connsiteY1049" fmla="*/ 1359942 h 4079824"/>
              <a:gd name="connsiteX1050" fmla="*/ 1192841 w 2992615"/>
              <a:gd name="connsiteY1050" fmla="*/ 1366238 h 4079824"/>
              <a:gd name="connsiteX1051" fmla="*/ 1175527 w 2992615"/>
              <a:gd name="connsiteY1051" fmla="*/ 1385913 h 4079824"/>
              <a:gd name="connsiteX1052" fmla="*/ 1167657 w 2992615"/>
              <a:gd name="connsiteY1052" fmla="*/ 1410310 h 4079824"/>
              <a:gd name="connsiteX1053" fmla="*/ 1181036 w 2992615"/>
              <a:gd name="connsiteY1053" fmla="*/ 1402440 h 4079824"/>
              <a:gd name="connsiteX1054" fmla="*/ 1199137 w 2992615"/>
              <a:gd name="connsiteY1054" fmla="*/ 1385126 h 4079824"/>
              <a:gd name="connsiteX1055" fmla="*/ 1230617 w 2992615"/>
              <a:gd name="connsiteY1055" fmla="*/ 1359942 h 4079824"/>
              <a:gd name="connsiteX1056" fmla="*/ 1192841 w 2992615"/>
              <a:gd name="connsiteY1056" fmla="*/ 1398505 h 4079824"/>
              <a:gd name="connsiteX1057" fmla="*/ 1155065 w 2992615"/>
              <a:gd name="connsiteY1057" fmla="*/ 1441790 h 4079824"/>
              <a:gd name="connsiteX1058" fmla="*/ 1148769 w 2992615"/>
              <a:gd name="connsiteY1058" fmla="*/ 1429198 h 4079824"/>
              <a:gd name="connsiteX1059" fmla="*/ 1142472 w 2992615"/>
              <a:gd name="connsiteY1059" fmla="*/ 1422902 h 4079824"/>
              <a:gd name="connsiteX1060" fmla="*/ 1123584 w 2992615"/>
              <a:gd name="connsiteY1060" fmla="*/ 1460678 h 4079824"/>
              <a:gd name="connsiteX1061" fmla="*/ 1116502 w 2992615"/>
              <a:gd name="connsiteY1061" fmla="*/ 1477992 h 4079824"/>
              <a:gd name="connsiteX1062" fmla="*/ 1104696 w 2992615"/>
              <a:gd name="connsiteY1062" fmla="*/ 1485862 h 4079824"/>
              <a:gd name="connsiteX1063" fmla="*/ 1116502 w 2992615"/>
              <a:gd name="connsiteY1063" fmla="*/ 1485862 h 4079824"/>
              <a:gd name="connsiteX1064" fmla="*/ 1123584 w 2992615"/>
              <a:gd name="connsiteY1064" fmla="*/ 1485862 h 4079824"/>
              <a:gd name="connsiteX1065" fmla="*/ 1104696 w 2992615"/>
              <a:gd name="connsiteY1065" fmla="*/ 1529934 h 4079824"/>
              <a:gd name="connsiteX1066" fmla="*/ 1098400 w 2992615"/>
              <a:gd name="connsiteY1066" fmla="*/ 1498454 h 4079824"/>
              <a:gd name="connsiteX1067" fmla="*/ 1077938 w 2992615"/>
              <a:gd name="connsiteY1067" fmla="*/ 1537805 h 4079824"/>
              <a:gd name="connsiteX1068" fmla="*/ 1048032 w 2992615"/>
              <a:gd name="connsiteY1068" fmla="*/ 1567711 h 4079824"/>
              <a:gd name="connsiteX1069" fmla="*/ 1025518 w 2992615"/>
              <a:gd name="connsiteY1069" fmla="*/ 1599230 h 4079824"/>
              <a:gd name="connsiteX1070" fmla="*/ 1029144 w 2992615"/>
              <a:gd name="connsiteY1070" fmla="*/ 1595256 h 4079824"/>
              <a:gd name="connsiteX1071" fmla="*/ 1041736 w 2992615"/>
              <a:gd name="connsiteY1071" fmla="*/ 1592895 h 4079824"/>
              <a:gd name="connsiteX1072" fmla="*/ 1040949 w 2992615"/>
              <a:gd name="connsiteY1072" fmla="*/ 1680252 h 4079824"/>
              <a:gd name="connsiteX1073" fmla="*/ 1073216 w 2992615"/>
              <a:gd name="connsiteY1073" fmla="*/ 1743999 h 4079824"/>
              <a:gd name="connsiteX1074" fmla="*/ 1125159 w 2992615"/>
              <a:gd name="connsiteY1074" fmla="*/ 1776267 h 4079824"/>
              <a:gd name="connsiteX1075" fmla="*/ 1186545 w 2992615"/>
              <a:gd name="connsiteY1075" fmla="*/ 1775479 h 4079824"/>
              <a:gd name="connsiteX1076" fmla="*/ 1166083 w 2992615"/>
              <a:gd name="connsiteY1076" fmla="*/ 1801450 h 4079824"/>
              <a:gd name="connsiteX1077" fmla="*/ 1136177 w 2992615"/>
              <a:gd name="connsiteY1077" fmla="*/ 1813256 h 4079824"/>
              <a:gd name="connsiteX1078" fmla="*/ 1117288 w 2992615"/>
              <a:gd name="connsiteY1078" fmla="*/ 1819552 h 4079824"/>
              <a:gd name="connsiteX1079" fmla="*/ 1098400 w 2992615"/>
              <a:gd name="connsiteY1079" fmla="*/ 1825848 h 4079824"/>
              <a:gd name="connsiteX1080" fmla="*/ 1073216 w 2992615"/>
              <a:gd name="connsiteY1080" fmla="*/ 1838440 h 4079824"/>
              <a:gd name="connsiteX1081" fmla="*/ 1209368 w 2992615"/>
              <a:gd name="connsiteY1081" fmla="*/ 1806173 h 4079824"/>
              <a:gd name="connsiteX1082" fmla="*/ 1274689 w 2992615"/>
              <a:gd name="connsiteY1082" fmla="*/ 1769184 h 4079824"/>
              <a:gd name="connsiteX1083" fmla="*/ 1148769 w 2992615"/>
              <a:gd name="connsiteY1083" fmla="*/ 1958064 h 4079824"/>
              <a:gd name="connsiteX1084" fmla="*/ 1166870 w 2992615"/>
              <a:gd name="connsiteY1084" fmla="*/ 1990332 h 4079824"/>
              <a:gd name="connsiteX1085" fmla="*/ 1180249 w 2992615"/>
              <a:gd name="connsiteY1085" fmla="*/ 1989544 h 4079824"/>
              <a:gd name="connsiteX1086" fmla="*/ 1211729 w 2992615"/>
              <a:gd name="connsiteY1086" fmla="*/ 2008432 h 4079824"/>
              <a:gd name="connsiteX1087" fmla="*/ 1227469 w 2992615"/>
              <a:gd name="connsiteY1087" fmla="*/ 2030469 h 4079824"/>
              <a:gd name="connsiteX1088" fmla="*/ 1243209 w 2992615"/>
              <a:gd name="connsiteY1088" fmla="*/ 2052505 h 4079824"/>
              <a:gd name="connsiteX1089" fmla="*/ 1236913 w 2992615"/>
              <a:gd name="connsiteY1089" fmla="*/ 2052505 h 4079824"/>
              <a:gd name="connsiteX1090" fmla="*/ 1230617 w 2992615"/>
              <a:gd name="connsiteY1090" fmla="*/ 2046208 h 4079824"/>
              <a:gd name="connsiteX1091" fmla="*/ 1227469 w 2992615"/>
              <a:gd name="connsiteY1091" fmla="*/ 2043060 h 4079824"/>
              <a:gd name="connsiteX1092" fmla="*/ 1224321 w 2992615"/>
              <a:gd name="connsiteY1092" fmla="*/ 2039912 h 4079824"/>
              <a:gd name="connsiteX1093" fmla="*/ 1199137 w 2992615"/>
              <a:gd name="connsiteY1093" fmla="*/ 2008432 h 4079824"/>
              <a:gd name="connsiteX1094" fmla="*/ 1192841 w 2992615"/>
              <a:gd name="connsiteY1094" fmla="*/ 1997414 h 4079824"/>
              <a:gd name="connsiteX1095" fmla="*/ 1186545 w 2992615"/>
              <a:gd name="connsiteY1095" fmla="*/ 1995841 h 4079824"/>
              <a:gd name="connsiteX1096" fmla="*/ 1209368 w 2992615"/>
              <a:gd name="connsiteY1096" fmla="*/ 2038339 h 4079824"/>
              <a:gd name="connsiteX1097" fmla="*/ 1236913 w 2992615"/>
              <a:gd name="connsiteY1097" fmla="*/ 2071392 h 4079824"/>
              <a:gd name="connsiteX1098" fmla="*/ 1269967 w 2992615"/>
              <a:gd name="connsiteY1098" fmla="*/ 2108382 h 4079824"/>
              <a:gd name="connsiteX1099" fmla="*/ 1293577 w 2992615"/>
              <a:gd name="connsiteY1099" fmla="*/ 2121761 h 4079824"/>
              <a:gd name="connsiteX1100" fmla="*/ 1343945 w 2992615"/>
              <a:gd name="connsiteY1100" fmla="*/ 2194952 h 4079824"/>
              <a:gd name="connsiteX1101" fmla="*/ 1394314 w 2992615"/>
              <a:gd name="connsiteY1101" fmla="*/ 2272866 h 4079824"/>
              <a:gd name="connsiteX1102" fmla="*/ 1394314 w 2992615"/>
              <a:gd name="connsiteY1102" fmla="*/ 2266569 h 4079824"/>
              <a:gd name="connsiteX1103" fmla="*/ 1406906 w 2992615"/>
              <a:gd name="connsiteY1103" fmla="*/ 2241386 h 4079824"/>
              <a:gd name="connsiteX1104" fmla="*/ 1432090 w 2992615"/>
              <a:gd name="connsiteY1104" fmla="*/ 2266569 h 4079824"/>
              <a:gd name="connsiteX1105" fmla="*/ 1457274 w 2992615"/>
              <a:gd name="connsiteY1105" fmla="*/ 2323233 h 4079824"/>
              <a:gd name="connsiteX1106" fmla="*/ 1445469 w 2992615"/>
              <a:gd name="connsiteY1106" fmla="*/ 2321660 h 4079824"/>
              <a:gd name="connsiteX1107" fmla="*/ 1438386 w 2992615"/>
              <a:gd name="connsiteY1107" fmla="*/ 2310642 h 4079824"/>
              <a:gd name="connsiteX1108" fmla="*/ 1432090 w 2992615"/>
              <a:gd name="connsiteY1108" fmla="*/ 2291753 h 4079824"/>
              <a:gd name="connsiteX1109" fmla="*/ 1419498 w 2992615"/>
              <a:gd name="connsiteY1109" fmla="*/ 2323233 h 4079824"/>
              <a:gd name="connsiteX1110" fmla="*/ 1414776 w 2992615"/>
              <a:gd name="connsiteY1110" fmla="*/ 2308281 h 4079824"/>
              <a:gd name="connsiteX1111" fmla="*/ 1400610 w 2992615"/>
              <a:gd name="connsiteY1111" fmla="*/ 2298049 h 4079824"/>
              <a:gd name="connsiteX1112" fmla="*/ 1413202 w 2992615"/>
              <a:gd name="connsiteY1112" fmla="*/ 2284671 h 4079824"/>
              <a:gd name="connsiteX1113" fmla="*/ 1388018 w 2992615"/>
              <a:gd name="connsiteY1113" fmla="*/ 2285457 h 4079824"/>
              <a:gd name="connsiteX1114" fmla="*/ 1376213 w 2992615"/>
              <a:gd name="connsiteY1114" fmla="*/ 2288605 h 4079824"/>
              <a:gd name="connsiteX1115" fmla="*/ 1369129 w 2992615"/>
              <a:gd name="connsiteY1115" fmla="*/ 2272866 h 4079824"/>
              <a:gd name="connsiteX1116" fmla="*/ 1363620 w 2992615"/>
              <a:gd name="connsiteY1116" fmla="*/ 2263421 h 4079824"/>
              <a:gd name="connsiteX1117" fmla="*/ 1362834 w 2992615"/>
              <a:gd name="connsiteY1117" fmla="*/ 2253977 h 4079824"/>
              <a:gd name="connsiteX1118" fmla="*/ 1280985 w 2992615"/>
              <a:gd name="connsiteY1118" fmla="*/ 2121761 h 4079824"/>
              <a:gd name="connsiteX1119" fmla="*/ 1299086 w 2992615"/>
              <a:gd name="connsiteY1119" fmla="*/ 2167407 h 4079824"/>
              <a:gd name="connsiteX1120" fmla="*/ 1331353 w 2992615"/>
              <a:gd name="connsiteY1120" fmla="*/ 2203609 h 4079824"/>
              <a:gd name="connsiteX1121" fmla="*/ 1340010 w 2992615"/>
              <a:gd name="connsiteY1121" fmla="*/ 2228793 h 4079824"/>
              <a:gd name="connsiteX1122" fmla="*/ 1343945 w 2992615"/>
              <a:gd name="connsiteY1122" fmla="*/ 2253977 h 4079824"/>
              <a:gd name="connsiteX1123" fmla="*/ 1381722 w 2992615"/>
              <a:gd name="connsiteY1123" fmla="*/ 2298049 h 4079824"/>
              <a:gd name="connsiteX1124" fmla="*/ 1384870 w 2992615"/>
              <a:gd name="connsiteY1124" fmla="*/ 2298049 h 4079824"/>
              <a:gd name="connsiteX1125" fmla="*/ 1388018 w 2992615"/>
              <a:gd name="connsiteY1125" fmla="*/ 2298049 h 4079824"/>
              <a:gd name="connsiteX1126" fmla="*/ 1425007 w 2992615"/>
              <a:gd name="connsiteY1126" fmla="*/ 2338974 h 4079824"/>
              <a:gd name="connsiteX1127" fmla="*/ 1457274 w 2992615"/>
              <a:gd name="connsiteY1127" fmla="*/ 2398786 h 4079824"/>
              <a:gd name="connsiteX1128" fmla="*/ 1493476 w 2992615"/>
              <a:gd name="connsiteY1128" fmla="*/ 2438136 h 4079824"/>
              <a:gd name="connsiteX1129" fmla="*/ 1520234 w 2992615"/>
              <a:gd name="connsiteY1129" fmla="*/ 2505818 h 4079824"/>
              <a:gd name="connsiteX1130" fmla="*/ 1535974 w 2992615"/>
              <a:gd name="connsiteY1130" fmla="*/ 2538873 h 4079824"/>
              <a:gd name="connsiteX1131" fmla="*/ 1551714 w 2992615"/>
              <a:gd name="connsiteY1131" fmla="*/ 2562483 h 4079824"/>
              <a:gd name="connsiteX1132" fmla="*/ 1561158 w 2992615"/>
              <a:gd name="connsiteY1132" fmla="*/ 2596324 h 4079824"/>
              <a:gd name="connsiteX1133" fmla="*/ 1570602 w 2992615"/>
              <a:gd name="connsiteY1133" fmla="*/ 2625443 h 4079824"/>
              <a:gd name="connsiteX1134" fmla="*/ 1601295 w 2992615"/>
              <a:gd name="connsiteY1134" fmla="*/ 2656923 h 4079824"/>
              <a:gd name="connsiteX1135" fmla="*/ 1627266 w 2992615"/>
              <a:gd name="connsiteY1135" fmla="*/ 2726179 h 4079824"/>
              <a:gd name="connsiteX1136" fmla="*/ 1617035 w 2992615"/>
              <a:gd name="connsiteY1136" fmla="*/ 2716735 h 4079824"/>
              <a:gd name="connsiteX1137" fmla="*/ 1602082 w 2992615"/>
              <a:gd name="connsiteY1137" fmla="*/ 2707291 h 4079824"/>
              <a:gd name="connsiteX1138" fmla="*/ 1614674 w 2992615"/>
              <a:gd name="connsiteY1138" fmla="*/ 2770251 h 4079824"/>
              <a:gd name="connsiteX1139" fmla="*/ 1633562 w 2992615"/>
              <a:gd name="connsiteY1139" fmla="*/ 2726179 h 4079824"/>
              <a:gd name="connsiteX1140" fmla="*/ 1648516 w 2992615"/>
              <a:gd name="connsiteY1140" fmla="*/ 2773400 h 4079824"/>
              <a:gd name="connsiteX1141" fmla="*/ 1658747 w 2992615"/>
              <a:gd name="connsiteY1141" fmla="*/ 2820620 h 4079824"/>
              <a:gd name="connsiteX1142" fmla="*/ 1665830 w 2992615"/>
              <a:gd name="connsiteY1142" fmla="*/ 2873349 h 4079824"/>
              <a:gd name="connsiteX1143" fmla="*/ 1677635 w 2992615"/>
              <a:gd name="connsiteY1143" fmla="*/ 2921356 h 4079824"/>
              <a:gd name="connsiteX1144" fmla="*/ 1664256 w 2992615"/>
              <a:gd name="connsiteY1144" fmla="*/ 2782057 h 4079824"/>
              <a:gd name="connsiteX1145" fmla="*/ 1627266 w 2992615"/>
              <a:gd name="connsiteY1145" fmla="*/ 2638035 h 4079824"/>
              <a:gd name="connsiteX1146" fmla="*/ 1609165 w 2992615"/>
              <a:gd name="connsiteY1146" fmla="*/ 2600259 h 4079824"/>
              <a:gd name="connsiteX1147" fmla="*/ 1595786 w 2992615"/>
              <a:gd name="connsiteY1147" fmla="*/ 2562483 h 4079824"/>
              <a:gd name="connsiteX1148" fmla="*/ 1608378 w 2992615"/>
              <a:gd name="connsiteY1148" fmla="*/ 2568779 h 4079824"/>
              <a:gd name="connsiteX1149" fmla="*/ 1608378 w 2992615"/>
              <a:gd name="connsiteY1149" fmla="*/ 2571926 h 4079824"/>
              <a:gd name="connsiteX1150" fmla="*/ 1608378 w 2992615"/>
              <a:gd name="connsiteY1150" fmla="*/ 2575074 h 4079824"/>
              <a:gd name="connsiteX1151" fmla="*/ 1683931 w 2992615"/>
              <a:gd name="connsiteY1151" fmla="*/ 2757659 h 4079824"/>
              <a:gd name="connsiteX1152" fmla="*/ 1677635 w 2992615"/>
              <a:gd name="connsiteY1152" fmla="*/ 2723818 h 4079824"/>
              <a:gd name="connsiteX1153" fmla="*/ 1690227 w 2992615"/>
              <a:gd name="connsiteY1153" fmla="*/ 2694699 h 4079824"/>
              <a:gd name="connsiteX1154" fmla="*/ 1706754 w 2992615"/>
              <a:gd name="connsiteY1154" fmla="*/ 2774187 h 4079824"/>
              <a:gd name="connsiteX1155" fmla="*/ 1728003 w 2992615"/>
              <a:gd name="connsiteY1155" fmla="*/ 2858396 h 4079824"/>
              <a:gd name="connsiteX1156" fmla="*/ 1713050 w 2992615"/>
              <a:gd name="connsiteY1156" fmla="*/ 2757659 h 4079824"/>
              <a:gd name="connsiteX1157" fmla="*/ 1683931 w 2992615"/>
              <a:gd name="connsiteY1157" fmla="*/ 2656923 h 4079824"/>
              <a:gd name="connsiteX1158" fmla="*/ 1677635 w 2992615"/>
              <a:gd name="connsiteY1158" fmla="*/ 2645118 h 4079824"/>
              <a:gd name="connsiteX1159" fmla="*/ 1671339 w 2992615"/>
              <a:gd name="connsiteY1159" fmla="*/ 2638035 h 4079824"/>
              <a:gd name="connsiteX1160" fmla="*/ 1637498 w 2992615"/>
              <a:gd name="connsiteY1160" fmla="*/ 2546742 h 4079824"/>
              <a:gd name="connsiteX1161" fmla="*/ 1608378 w 2992615"/>
              <a:gd name="connsiteY1161" fmla="*/ 2455450 h 4079824"/>
              <a:gd name="connsiteX1162" fmla="*/ 1671339 w 2992615"/>
              <a:gd name="connsiteY1162" fmla="*/ 2581371 h 4079824"/>
              <a:gd name="connsiteX1163" fmla="*/ 1701245 w 2992615"/>
              <a:gd name="connsiteY1163" fmla="*/ 2648266 h 4079824"/>
              <a:gd name="connsiteX1164" fmla="*/ 1721707 w 2992615"/>
              <a:gd name="connsiteY1164" fmla="*/ 2719883 h 4079824"/>
              <a:gd name="connsiteX1165" fmla="*/ 1740595 w 2992615"/>
              <a:gd name="connsiteY1165" fmla="*/ 2682107 h 4079824"/>
              <a:gd name="connsiteX1166" fmla="*/ 1742956 w 2992615"/>
              <a:gd name="connsiteY1166" fmla="*/ 2728540 h 4079824"/>
              <a:gd name="connsiteX1167" fmla="*/ 1740595 w 2992615"/>
              <a:gd name="connsiteY1167" fmla="*/ 2732475 h 4079824"/>
              <a:gd name="connsiteX1168" fmla="*/ 1728003 w 2992615"/>
              <a:gd name="connsiteY1168" fmla="*/ 2732475 h 4079824"/>
              <a:gd name="connsiteX1169" fmla="*/ 1741382 w 2992615"/>
              <a:gd name="connsiteY1169" fmla="*/ 2794649 h 4079824"/>
              <a:gd name="connsiteX1170" fmla="*/ 1759483 w 2992615"/>
              <a:gd name="connsiteY1170" fmla="*/ 2852100 h 4079824"/>
              <a:gd name="connsiteX1171" fmla="*/ 1776797 w 2992615"/>
              <a:gd name="connsiteY1171" fmla="*/ 2882006 h 4079824"/>
              <a:gd name="connsiteX1172" fmla="*/ 1784667 w 2992615"/>
              <a:gd name="connsiteY1172" fmla="*/ 2921356 h 4079824"/>
              <a:gd name="connsiteX1173" fmla="*/ 1790963 w 2992615"/>
              <a:gd name="connsiteY1173" fmla="*/ 2916634 h 4079824"/>
              <a:gd name="connsiteX1174" fmla="*/ 1797259 w 2992615"/>
              <a:gd name="connsiteY1174" fmla="*/ 2902468 h 4079824"/>
              <a:gd name="connsiteX1175" fmla="*/ 1797259 w 2992615"/>
              <a:gd name="connsiteY1175" fmla="*/ 2883580 h 4079824"/>
              <a:gd name="connsiteX1176" fmla="*/ 1797259 w 2992615"/>
              <a:gd name="connsiteY1176" fmla="*/ 2845804 h 4079824"/>
              <a:gd name="connsiteX1177" fmla="*/ 1790963 w 2992615"/>
              <a:gd name="connsiteY1177" fmla="*/ 2770251 h 4079824"/>
              <a:gd name="connsiteX1178" fmla="*/ 1779158 w 2992615"/>
              <a:gd name="connsiteY1178" fmla="*/ 2739559 h 4079824"/>
              <a:gd name="connsiteX1179" fmla="*/ 1772075 w 2992615"/>
              <a:gd name="connsiteY1179" fmla="*/ 2713587 h 4079824"/>
              <a:gd name="connsiteX1180" fmla="*/ 1782306 w 2992615"/>
              <a:gd name="connsiteY1180" fmla="*/ 2697060 h 4079824"/>
              <a:gd name="connsiteX1181" fmla="*/ 1778371 w 2992615"/>
              <a:gd name="connsiteY1181" fmla="*/ 2656923 h 4079824"/>
              <a:gd name="connsiteX1182" fmla="*/ 1739021 w 2992615"/>
              <a:gd name="connsiteY1182" fmla="*/ 2535725 h 4079824"/>
              <a:gd name="connsiteX1183" fmla="*/ 1690227 w 2992615"/>
              <a:gd name="connsiteY1183" fmla="*/ 2423970 h 4079824"/>
              <a:gd name="connsiteX1184" fmla="*/ 1632776 w 2992615"/>
              <a:gd name="connsiteY1184" fmla="*/ 2318512 h 4079824"/>
              <a:gd name="connsiteX1185" fmla="*/ 1570602 w 2992615"/>
              <a:gd name="connsiteY1185" fmla="*/ 2222497 h 4079824"/>
              <a:gd name="connsiteX1186" fmla="*/ 1497411 w 2992615"/>
              <a:gd name="connsiteY1186" fmla="*/ 2121761 h 4079824"/>
              <a:gd name="connsiteX1187" fmla="*/ 1438386 w 2992615"/>
              <a:gd name="connsiteY1187" fmla="*/ 2039912 h 4079824"/>
              <a:gd name="connsiteX1188" fmla="*/ 1457274 w 2992615"/>
              <a:gd name="connsiteY1188" fmla="*/ 2039912 h 4079824"/>
              <a:gd name="connsiteX1189" fmla="*/ 1460422 w 2992615"/>
              <a:gd name="connsiteY1189" fmla="*/ 2043060 h 4079824"/>
              <a:gd name="connsiteX1190" fmla="*/ 1463570 w 2992615"/>
              <a:gd name="connsiteY1190" fmla="*/ 2046208 h 4079824"/>
              <a:gd name="connsiteX1191" fmla="*/ 1550927 w 2992615"/>
              <a:gd name="connsiteY1191" fmla="*/ 2146945 h 4079824"/>
              <a:gd name="connsiteX1192" fmla="*/ 1633562 w 2992615"/>
              <a:gd name="connsiteY1192" fmla="*/ 2247681 h 4079824"/>
              <a:gd name="connsiteX1193" fmla="*/ 1659534 w 2992615"/>
              <a:gd name="connsiteY1193" fmla="*/ 2286244 h 4079824"/>
              <a:gd name="connsiteX1194" fmla="*/ 1690227 w 2992615"/>
              <a:gd name="connsiteY1194" fmla="*/ 2329530 h 4079824"/>
              <a:gd name="connsiteX1195" fmla="*/ 1888552 w 2992615"/>
              <a:gd name="connsiteY1195" fmla="*/ 2789926 h 4079824"/>
              <a:gd name="connsiteX1196" fmla="*/ 1841331 w 2992615"/>
              <a:gd name="connsiteY1196" fmla="*/ 3292821 h 4079824"/>
              <a:gd name="connsiteX1197" fmla="*/ 1792537 w 2992615"/>
              <a:gd name="connsiteY1197" fmla="*/ 3421890 h 4079824"/>
              <a:gd name="connsiteX1198" fmla="*/ 1696523 w 2992615"/>
              <a:gd name="connsiteY1198" fmla="*/ 3569847 h 4079824"/>
              <a:gd name="connsiteX1199" fmla="*/ 1339748 w 2992615"/>
              <a:gd name="connsiteY1199" fmla="*/ 3794405 h 4079824"/>
              <a:gd name="connsiteX1200" fmla="*/ 894829 w 2992615"/>
              <a:gd name="connsiteY1200" fmla="*/ 3968595 h 4079824"/>
              <a:gd name="connsiteX1201" fmla="*/ 487686 w 2992615"/>
              <a:gd name="connsiteY1201" fmla="*/ 4042048 h 4079824"/>
              <a:gd name="connsiteX1202" fmla="*/ 311864 w 2992615"/>
              <a:gd name="connsiteY1202" fmla="*/ 4044847 h 4079824"/>
              <a:gd name="connsiteX1203" fmla="*/ 210194 w 2992615"/>
              <a:gd name="connsiteY1203" fmla="*/ 4047645 h 4079824"/>
              <a:gd name="connsiteX1204" fmla="*/ 9188 w 2992615"/>
              <a:gd name="connsiteY1204" fmla="*/ 4079824 h 4079824"/>
              <a:gd name="connsiteX1205" fmla="*/ 3679 w 2992615"/>
              <a:gd name="connsiteY1205" fmla="*/ 4069594 h 4079824"/>
              <a:gd name="connsiteX1206" fmla="*/ 2892 w 2992615"/>
              <a:gd name="connsiteY1206" fmla="*/ 4054641 h 4079824"/>
              <a:gd name="connsiteX1207" fmla="*/ 1437 w 2992615"/>
              <a:gd name="connsiteY1207" fmla="*/ 4049518 h 4079824"/>
              <a:gd name="connsiteX1208" fmla="*/ 2007 w 2992615"/>
              <a:gd name="connsiteY1208" fmla="*/ 4048443 h 4079824"/>
              <a:gd name="connsiteX1209" fmla="*/ 2892 w 2992615"/>
              <a:gd name="connsiteY1209" fmla="*/ 4035753 h 4079824"/>
              <a:gd name="connsiteX1210" fmla="*/ 2892 w 2992615"/>
              <a:gd name="connsiteY1210" fmla="*/ 3997977 h 4079824"/>
              <a:gd name="connsiteX1211" fmla="*/ 9188 w 2992615"/>
              <a:gd name="connsiteY1211" fmla="*/ 3972792 h 4079824"/>
              <a:gd name="connsiteX1212" fmla="*/ 9188 w 2992615"/>
              <a:gd name="connsiteY1212" fmla="*/ 3960200 h 4079824"/>
              <a:gd name="connsiteX1213" fmla="*/ 15484 w 2992615"/>
              <a:gd name="connsiteY1213" fmla="*/ 3935016 h 4079824"/>
              <a:gd name="connsiteX1214" fmla="*/ 15484 w 2992615"/>
              <a:gd name="connsiteY1214" fmla="*/ 3928720 h 4079824"/>
              <a:gd name="connsiteX1215" fmla="*/ 81592 w 2992615"/>
              <a:gd name="connsiteY1215" fmla="*/ 3694193 h 4079824"/>
              <a:gd name="connsiteX1216" fmla="*/ 204365 w 2992615"/>
              <a:gd name="connsiteY1216" fmla="*/ 3412446 h 4079824"/>
              <a:gd name="connsiteX1217" fmla="*/ 266538 w 2992615"/>
              <a:gd name="connsiteY1217" fmla="*/ 3359717 h 4079824"/>
              <a:gd name="connsiteX1218" fmla="*/ 361765 w 2992615"/>
              <a:gd name="connsiteY1218" fmla="*/ 3349486 h 4079824"/>
              <a:gd name="connsiteX1219" fmla="*/ 671058 w 2992615"/>
              <a:gd name="connsiteY1219" fmla="*/ 3321940 h 4079824"/>
              <a:gd name="connsiteX1220" fmla="*/ 947296 w 2992615"/>
              <a:gd name="connsiteY1220" fmla="*/ 3261341 h 4079824"/>
              <a:gd name="connsiteX1221" fmla="*/ 1039375 w 2992615"/>
              <a:gd name="connsiteY1221" fmla="*/ 3240093 h 4079824"/>
              <a:gd name="connsiteX1222" fmla="*/ 1117288 w 2992615"/>
              <a:gd name="connsiteY1222" fmla="*/ 3223565 h 4079824"/>
              <a:gd name="connsiteX1223" fmla="*/ 1091317 w 2992615"/>
              <a:gd name="connsiteY1223" fmla="*/ 3236945 h 4079824"/>
              <a:gd name="connsiteX1224" fmla="*/ 1060624 w 2992615"/>
              <a:gd name="connsiteY1224" fmla="*/ 3255045 h 4079824"/>
              <a:gd name="connsiteX1225" fmla="*/ 839476 w 2992615"/>
              <a:gd name="connsiteY1225" fmla="*/ 3332958 h 4079824"/>
              <a:gd name="connsiteX1226" fmla="*/ 613606 w 2992615"/>
              <a:gd name="connsiteY1226" fmla="*/ 3406150 h 4079824"/>
              <a:gd name="connsiteX1227" fmla="*/ 578191 w 2992615"/>
              <a:gd name="connsiteY1227" fmla="*/ 3413233 h 4079824"/>
              <a:gd name="connsiteX1228" fmla="*/ 556942 w 2992615"/>
              <a:gd name="connsiteY1228" fmla="*/ 3443926 h 4079824"/>
              <a:gd name="connsiteX1229" fmla="*/ 480603 w 2992615"/>
              <a:gd name="connsiteY1229" fmla="*/ 3447861 h 4079824"/>
              <a:gd name="connsiteX1230" fmla="*/ 418430 w 2992615"/>
              <a:gd name="connsiteY1230" fmla="*/ 3475406 h 4079824"/>
              <a:gd name="connsiteX1231" fmla="*/ 468798 w 2992615"/>
              <a:gd name="connsiteY1231" fmla="*/ 3487998 h 4079824"/>
              <a:gd name="connsiteX1232" fmla="*/ 655318 w 2992615"/>
              <a:gd name="connsiteY1232" fmla="*/ 3468323 h 4079824"/>
              <a:gd name="connsiteX1233" fmla="*/ 808783 w 2992615"/>
              <a:gd name="connsiteY1233" fmla="*/ 3443926 h 4079824"/>
              <a:gd name="connsiteX1234" fmla="*/ 730083 w 2992615"/>
              <a:gd name="connsiteY1234" fmla="*/ 3467536 h 4079824"/>
              <a:gd name="connsiteX1235" fmla="*/ 651383 w 2992615"/>
              <a:gd name="connsiteY1235" fmla="*/ 3500591 h 4079824"/>
              <a:gd name="connsiteX1236" fmla="*/ 802487 w 2992615"/>
              <a:gd name="connsiteY1236" fmla="*/ 3469110 h 4079824"/>
              <a:gd name="connsiteX1237" fmla="*/ 752119 w 2992615"/>
              <a:gd name="connsiteY1237" fmla="*/ 3500591 h 4079824"/>
              <a:gd name="connsiteX1238" fmla="*/ 654531 w 2992615"/>
              <a:gd name="connsiteY1238" fmla="*/ 3518691 h 4079824"/>
              <a:gd name="connsiteX1239" fmla="*/ 556942 w 2992615"/>
              <a:gd name="connsiteY1239" fmla="*/ 3532071 h 4079824"/>
              <a:gd name="connsiteX1240" fmla="*/ 604162 w 2992615"/>
              <a:gd name="connsiteY1240" fmla="*/ 3510821 h 4079824"/>
              <a:gd name="connsiteX1241" fmla="*/ 651383 w 2992615"/>
              <a:gd name="connsiteY1241" fmla="*/ 3494294 h 4079824"/>
              <a:gd name="connsiteX1242" fmla="*/ 550646 w 2992615"/>
              <a:gd name="connsiteY1242" fmla="*/ 3525775 h 4079824"/>
              <a:gd name="connsiteX1243" fmla="*/ 553007 w 2992615"/>
              <a:gd name="connsiteY1243" fmla="*/ 3539153 h 4079824"/>
              <a:gd name="connsiteX1244" fmla="*/ 550646 w 2992615"/>
              <a:gd name="connsiteY1244" fmla="*/ 3538366 h 4079824"/>
              <a:gd name="connsiteX1245" fmla="*/ 549859 w 2992615"/>
              <a:gd name="connsiteY1245" fmla="*/ 3541514 h 4079824"/>
              <a:gd name="connsiteX1246" fmla="*/ 544350 w 2992615"/>
              <a:gd name="connsiteY1246" fmla="*/ 3544662 h 4079824"/>
              <a:gd name="connsiteX1247" fmla="*/ 631708 w 2992615"/>
              <a:gd name="connsiteY1247" fmla="*/ 3535219 h 4079824"/>
              <a:gd name="connsiteX1248" fmla="*/ 714343 w 2992615"/>
              <a:gd name="connsiteY1248" fmla="*/ 3525775 h 4079824"/>
              <a:gd name="connsiteX1249" fmla="*/ 471159 w 2992615"/>
              <a:gd name="connsiteY1249" fmla="*/ 3580865 h 4079824"/>
              <a:gd name="connsiteX1250" fmla="*/ 279917 w 2992615"/>
              <a:gd name="connsiteY1250" fmla="*/ 3607623 h 4079824"/>
              <a:gd name="connsiteX1251" fmla="*/ 436531 w 2992615"/>
              <a:gd name="connsiteY1251" fmla="*/ 3602113 h 4079824"/>
              <a:gd name="connsiteX1252" fmla="*/ 588422 w 2992615"/>
              <a:gd name="connsiteY1252" fmla="*/ 3582439 h 4079824"/>
              <a:gd name="connsiteX1253" fmla="*/ 591570 w 2992615"/>
              <a:gd name="connsiteY1253" fmla="*/ 3593456 h 4079824"/>
              <a:gd name="connsiteX1254" fmla="*/ 575830 w 2992615"/>
              <a:gd name="connsiteY1254" fmla="*/ 3613919 h 4079824"/>
              <a:gd name="connsiteX1255" fmla="*/ 632495 w 2992615"/>
              <a:gd name="connsiteY1255" fmla="*/ 3595031 h 4079824"/>
              <a:gd name="connsiteX1256" fmla="*/ 628559 w 2992615"/>
              <a:gd name="connsiteY1256" fmla="*/ 3587947 h 4079824"/>
              <a:gd name="connsiteX1257" fmla="*/ 619902 w 2992615"/>
              <a:gd name="connsiteY1257" fmla="*/ 3576142 h 4079824"/>
              <a:gd name="connsiteX1258" fmla="*/ 653744 w 2992615"/>
              <a:gd name="connsiteY1258" fmla="*/ 3568273 h 4079824"/>
              <a:gd name="connsiteX1259" fmla="*/ 682863 w 2992615"/>
              <a:gd name="connsiteY1259" fmla="*/ 3569847 h 4079824"/>
              <a:gd name="connsiteX1260" fmla="*/ 695455 w 2992615"/>
              <a:gd name="connsiteY1260" fmla="*/ 3572995 h 4079824"/>
              <a:gd name="connsiteX1261" fmla="*/ 726935 w 2992615"/>
              <a:gd name="connsiteY1261" fmla="*/ 3576142 h 4079824"/>
              <a:gd name="connsiteX1262" fmla="*/ 748184 w 2992615"/>
              <a:gd name="connsiteY1262" fmla="*/ 3561190 h 4079824"/>
              <a:gd name="connsiteX1263" fmla="*/ 764711 w 2992615"/>
              <a:gd name="connsiteY1263" fmla="*/ 3550958 h 4079824"/>
              <a:gd name="connsiteX1264" fmla="*/ 789895 w 2992615"/>
              <a:gd name="connsiteY1264" fmla="*/ 3550171 h 4079824"/>
              <a:gd name="connsiteX1265" fmla="*/ 815079 w 2992615"/>
              <a:gd name="connsiteY1265" fmla="*/ 3544662 h 4079824"/>
              <a:gd name="connsiteX1266" fmla="*/ 851281 w 2992615"/>
              <a:gd name="connsiteY1266" fmla="*/ 3523414 h 4079824"/>
              <a:gd name="connsiteX1267" fmla="*/ 896928 w 2992615"/>
              <a:gd name="connsiteY1267" fmla="*/ 3506886 h 4079824"/>
              <a:gd name="connsiteX1268" fmla="*/ 946509 w 2992615"/>
              <a:gd name="connsiteY1268" fmla="*/ 3503738 h 4079824"/>
              <a:gd name="connsiteX1269" fmla="*/ 991368 w 2992615"/>
              <a:gd name="connsiteY1269" fmla="*/ 3481702 h 4079824"/>
              <a:gd name="connsiteX1270" fmla="*/ 1022061 w 2992615"/>
              <a:gd name="connsiteY1270" fmla="*/ 3462027 h 4079824"/>
              <a:gd name="connsiteX1271" fmla="*/ 1048032 w 2992615"/>
              <a:gd name="connsiteY1271" fmla="*/ 3437630 h 4079824"/>
              <a:gd name="connsiteX1272" fmla="*/ 935491 w 2992615"/>
              <a:gd name="connsiteY1272" fmla="*/ 3465963 h 4079824"/>
              <a:gd name="connsiteX1273" fmla="*/ 872907 w 2992615"/>
              <a:gd name="connsiteY1273" fmla="*/ 3479957 h 4079824"/>
              <a:gd name="connsiteX1274" fmla="*/ 885910 w 2992615"/>
              <a:gd name="connsiteY1274" fmla="*/ 3460453 h 4079824"/>
              <a:gd name="connsiteX1275" fmla="*/ 909520 w 2992615"/>
              <a:gd name="connsiteY1275" fmla="*/ 3443926 h 4079824"/>
              <a:gd name="connsiteX1276" fmla="*/ 1035440 w 2992615"/>
              <a:gd name="connsiteY1276" fmla="*/ 3393558 h 4079824"/>
              <a:gd name="connsiteX1277" fmla="*/ 1035440 w 2992615"/>
              <a:gd name="connsiteY1277" fmla="*/ 3390410 h 4079824"/>
              <a:gd name="connsiteX1278" fmla="*/ 1035440 w 2992615"/>
              <a:gd name="connsiteY1278" fmla="*/ 3387262 h 4079824"/>
              <a:gd name="connsiteX1279" fmla="*/ 1041736 w 2992615"/>
              <a:gd name="connsiteY1279" fmla="*/ 3380966 h 4079824"/>
              <a:gd name="connsiteX1280" fmla="*/ 1054328 w 2992615"/>
              <a:gd name="connsiteY1280" fmla="*/ 3369161 h 4079824"/>
              <a:gd name="connsiteX1281" fmla="*/ 1066920 w 2992615"/>
              <a:gd name="connsiteY1281" fmla="*/ 3362078 h 4079824"/>
              <a:gd name="connsiteX1282" fmla="*/ 1035440 w 2992615"/>
              <a:gd name="connsiteY1282" fmla="*/ 3368374 h 4079824"/>
              <a:gd name="connsiteX1283" fmla="*/ 1003960 w 2992615"/>
              <a:gd name="connsiteY1283" fmla="*/ 3374670 h 4079824"/>
              <a:gd name="connsiteX1284" fmla="*/ 1011043 w 2992615"/>
              <a:gd name="connsiteY1284" fmla="*/ 3368374 h 4079824"/>
              <a:gd name="connsiteX1285" fmla="*/ 1022848 w 2992615"/>
              <a:gd name="connsiteY1285" fmla="*/ 3362078 h 4079824"/>
              <a:gd name="connsiteX1286" fmla="*/ 1079512 w 2992615"/>
              <a:gd name="connsiteY1286" fmla="*/ 3330598 h 4079824"/>
              <a:gd name="connsiteX1287" fmla="*/ 1111779 w 2992615"/>
              <a:gd name="connsiteY1287" fmla="*/ 3315644 h 4079824"/>
              <a:gd name="connsiteX1288" fmla="*/ 1148769 w 2992615"/>
              <a:gd name="connsiteY1288" fmla="*/ 3305414 h 4079824"/>
              <a:gd name="connsiteX1289" fmla="*/ 1073216 w 2992615"/>
              <a:gd name="connsiteY1289" fmla="*/ 3355782 h 4079824"/>
              <a:gd name="connsiteX1290" fmla="*/ 1129881 w 2992615"/>
              <a:gd name="connsiteY1290" fmla="*/ 3333746 h 4079824"/>
              <a:gd name="connsiteX1291" fmla="*/ 1186545 w 2992615"/>
              <a:gd name="connsiteY1291" fmla="*/ 3311710 h 4079824"/>
              <a:gd name="connsiteX1292" fmla="*/ 1123584 w 2992615"/>
              <a:gd name="connsiteY1292" fmla="*/ 3352634 h 4079824"/>
              <a:gd name="connsiteX1293" fmla="*/ 1060624 w 2992615"/>
              <a:gd name="connsiteY1293" fmla="*/ 3393558 h 4079824"/>
              <a:gd name="connsiteX1294" fmla="*/ 992942 w 2992615"/>
              <a:gd name="connsiteY1294" fmla="*/ 3428973 h 4079824"/>
              <a:gd name="connsiteX1295" fmla="*/ 915816 w 2992615"/>
              <a:gd name="connsiteY1295" fmla="*/ 3450222 h 4079824"/>
              <a:gd name="connsiteX1296" fmla="*/ 992155 w 2992615"/>
              <a:gd name="connsiteY1296" fmla="*/ 3439991 h 4079824"/>
              <a:gd name="connsiteX1297" fmla="*/ 1073216 w 2992615"/>
              <a:gd name="connsiteY1297" fmla="*/ 3406150 h 4079824"/>
              <a:gd name="connsiteX1298" fmla="*/ 1079512 w 2992615"/>
              <a:gd name="connsiteY1298" fmla="*/ 3412446 h 4079824"/>
              <a:gd name="connsiteX1299" fmla="*/ 1079512 w 2992615"/>
              <a:gd name="connsiteY1299" fmla="*/ 3415594 h 4079824"/>
              <a:gd name="connsiteX1300" fmla="*/ 1079512 w 2992615"/>
              <a:gd name="connsiteY1300" fmla="*/ 3418742 h 4079824"/>
              <a:gd name="connsiteX1301" fmla="*/ 1098400 w 2992615"/>
              <a:gd name="connsiteY1301" fmla="*/ 3425038 h 4079824"/>
              <a:gd name="connsiteX1302" fmla="*/ 1097614 w 2992615"/>
              <a:gd name="connsiteY1302" fmla="*/ 3442352 h 4079824"/>
              <a:gd name="connsiteX1303" fmla="*/ 1073216 w 2992615"/>
              <a:gd name="connsiteY1303" fmla="*/ 3450222 h 4079824"/>
              <a:gd name="connsiteX1304" fmla="*/ 1086595 w 2992615"/>
              <a:gd name="connsiteY1304" fmla="*/ 3443139 h 4079824"/>
              <a:gd name="connsiteX1305" fmla="*/ 1085808 w 2992615"/>
              <a:gd name="connsiteY1305" fmla="*/ 3431334 h 4079824"/>
              <a:gd name="connsiteX1306" fmla="*/ 1054328 w 2992615"/>
              <a:gd name="connsiteY1306" fmla="*/ 3425038 h 4079824"/>
              <a:gd name="connsiteX1307" fmla="*/ 1051180 w 2992615"/>
              <a:gd name="connsiteY1307" fmla="*/ 3434482 h 4079824"/>
              <a:gd name="connsiteX1308" fmla="*/ 1066920 w 2992615"/>
              <a:gd name="connsiteY1308" fmla="*/ 3443926 h 4079824"/>
              <a:gd name="connsiteX1309" fmla="*/ 1022848 w 2992615"/>
              <a:gd name="connsiteY1309" fmla="*/ 3462814 h 4079824"/>
              <a:gd name="connsiteX1310" fmla="*/ 1060624 w 2992615"/>
              <a:gd name="connsiteY1310" fmla="*/ 3467536 h 4079824"/>
              <a:gd name="connsiteX1311" fmla="*/ 1079512 w 2992615"/>
              <a:gd name="connsiteY1311" fmla="*/ 3462814 h 4079824"/>
              <a:gd name="connsiteX1312" fmla="*/ 1116502 w 2992615"/>
              <a:gd name="connsiteY1312" fmla="*/ 3440778 h 4079824"/>
              <a:gd name="connsiteX1313" fmla="*/ 1148769 w 2992615"/>
              <a:gd name="connsiteY1313" fmla="*/ 3418742 h 4079824"/>
              <a:gd name="connsiteX1314" fmla="*/ 1293577 w 2992615"/>
              <a:gd name="connsiteY1314" fmla="*/ 3330598 h 4079824"/>
              <a:gd name="connsiteX1315" fmla="*/ 1325057 w 2992615"/>
              <a:gd name="connsiteY1315" fmla="*/ 3294396 h 4079824"/>
              <a:gd name="connsiteX1316" fmla="*/ 1375425 w 2992615"/>
              <a:gd name="connsiteY1316" fmla="*/ 3267637 h 4079824"/>
              <a:gd name="connsiteX1317" fmla="*/ 1340010 w 2992615"/>
              <a:gd name="connsiteY1317" fmla="*/ 3298331 h 4079824"/>
              <a:gd name="connsiteX1318" fmla="*/ 1299873 w 2992615"/>
              <a:gd name="connsiteY1318" fmla="*/ 3324301 h 4079824"/>
              <a:gd name="connsiteX1319" fmla="*/ 1362046 w 2992615"/>
              <a:gd name="connsiteY1319" fmla="*/ 3290460 h 4079824"/>
              <a:gd name="connsiteX1320" fmla="*/ 1419498 w 2992615"/>
              <a:gd name="connsiteY1320" fmla="*/ 3280230 h 4079824"/>
              <a:gd name="connsiteX1321" fmla="*/ 1400610 w 2992615"/>
              <a:gd name="connsiteY1321" fmla="*/ 3299117 h 4079824"/>
              <a:gd name="connsiteX1322" fmla="*/ 1397462 w 2992615"/>
              <a:gd name="connsiteY1322" fmla="*/ 3302266 h 4079824"/>
              <a:gd name="connsiteX1323" fmla="*/ 1394314 w 2992615"/>
              <a:gd name="connsiteY1323" fmla="*/ 3305414 h 4079824"/>
              <a:gd name="connsiteX1324" fmla="*/ 1066920 w 2992615"/>
              <a:gd name="connsiteY1324" fmla="*/ 3487998 h 4079824"/>
              <a:gd name="connsiteX1325" fmla="*/ 1043310 w 2992615"/>
              <a:gd name="connsiteY1325" fmla="*/ 3508460 h 4079824"/>
              <a:gd name="connsiteX1326" fmla="*/ 1010256 w 2992615"/>
              <a:gd name="connsiteY1326" fmla="*/ 3519478 h 4079824"/>
              <a:gd name="connsiteX1327" fmla="*/ 970119 w 2992615"/>
              <a:gd name="connsiteY1327" fmla="*/ 3521839 h 4079824"/>
              <a:gd name="connsiteX1328" fmla="*/ 934704 w 2992615"/>
              <a:gd name="connsiteY1328" fmla="*/ 3538366 h 4079824"/>
              <a:gd name="connsiteX1329" fmla="*/ 707347 w 2992615"/>
              <a:gd name="connsiteY1329" fmla="*/ 3609255 h 4079824"/>
              <a:gd name="connsiteX1330" fmla="*/ 467399 w 2992615"/>
              <a:gd name="connsiteY1330" fmla="*/ 3656358 h 4079824"/>
              <a:gd name="connsiteX1331" fmla="*/ 349173 w 2992615"/>
              <a:gd name="connsiteY1331" fmla="*/ 3676879 h 4079824"/>
              <a:gd name="connsiteX1332" fmla="*/ 512083 w 2992615"/>
              <a:gd name="connsiteY1332" fmla="*/ 3661926 h 4079824"/>
              <a:gd name="connsiteX1333" fmla="*/ 670271 w 2992615"/>
              <a:gd name="connsiteY1333" fmla="*/ 3632807 h 4079824"/>
              <a:gd name="connsiteX1334" fmla="*/ 745823 w 2992615"/>
              <a:gd name="connsiteY1334" fmla="*/ 3617067 h 4079824"/>
              <a:gd name="connsiteX1335" fmla="*/ 821375 w 2992615"/>
              <a:gd name="connsiteY1335" fmla="*/ 3601327 h 4079824"/>
              <a:gd name="connsiteX1336" fmla="*/ 888271 w 2992615"/>
              <a:gd name="connsiteY1336" fmla="*/ 3578504 h 4079824"/>
              <a:gd name="connsiteX1337" fmla="*/ 959888 w 2992615"/>
              <a:gd name="connsiteY1337" fmla="*/ 3550958 h 4079824"/>
              <a:gd name="connsiteX1338" fmla="*/ 1234552 w 2992615"/>
              <a:gd name="connsiteY1338" fmla="*/ 3424251 h 4079824"/>
              <a:gd name="connsiteX1339" fmla="*/ 1438386 w 2992615"/>
              <a:gd name="connsiteY1339" fmla="*/ 3292821 h 4079824"/>
              <a:gd name="connsiteX1340" fmla="*/ 1313252 w 2992615"/>
              <a:gd name="connsiteY1340" fmla="*/ 3193659 h 4079824"/>
              <a:gd name="connsiteX1341" fmla="*/ 1192841 w 2992615"/>
              <a:gd name="connsiteY1341" fmla="*/ 3103941 h 4079824"/>
              <a:gd name="connsiteX1342" fmla="*/ 1232978 w 2992615"/>
              <a:gd name="connsiteY1342" fmla="*/ 3084265 h 4079824"/>
              <a:gd name="connsiteX1343" fmla="*/ 1268393 w 2992615"/>
              <a:gd name="connsiteY1343" fmla="*/ 3059869 h 4079824"/>
              <a:gd name="connsiteX1344" fmla="*/ 1232191 w 2992615"/>
              <a:gd name="connsiteY1344" fmla="*/ 2903255 h 4079824"/>
              <a:gd name="connsiteX1345" fmla="*/ 1167657 w 2992615"/>
              <a:gd name="connsiteY1345" fmla="*/ 2751363 h 4079824"/>
              <a:gd name="connsiteX1346" fmla="*/ 1054328 w 2992615"/>
              <a:gd name="connsiteY1346" fmla="*/ 2556187 h 4079824"/>
              <a:gd name="connsiteX1347" fmla="*/ 941787 w 2992615"/>
              <a:gd name="connsiteY1347" fmla="*/ 2411378 h 4079824"/>
              <a:gd name="connsiteX1348" fmla="*/ 833967 w 2992615"/>
              <a:gd name="connsiteY1348" fmla="*/ 2266569 h 4079824"/>
              <a:gd name="connsiteX1349" fmla="*/ 768646 w 2992615"/>
              <a:gd name="connsiteY1349" fmla="*/ 2124909 h 4079824"/>
              <a:gd name="connsiteX1350" fmla="*/ 764711 w 2992615"/>
              <a:gd name="connsiteY1350" fmla="*/ 1945472 h 4079824"/>
              <a:gd name="connsiteX1351" fmla="*/ 719065 w 2992615"/>
              <a:gd name="connsiteY1351" fmla="*/ 1894317 h 4079824"/>
              <a:gd name="connsiteX1352" fmla="*/ 682863 w 2992615"/>
              <a:gd name="connsiteY1352" fmla="*/ 1819552 h 4079824"/>
              <a:gd name="connsiteX1353" fmla="*/ 656891 w 2992615"/>
              <a:gd name="connsiteY1353" fmla="*/ 1744786 h 4079824"/>
              <a:gd name="connsiteX1354" fmla="*/ 645087 w 2992615"/>
              <a:gd name="connsiteY1354" fmla="*/ 1655855 h 4079824"/>
              <a:gd name="connsiteX1355" fmla="*/ 803274 w 2992615"/>
              <a:gd name="connsiteY1355" fmla="*/ 1201754 h 4079824"/>
              <a:gd name="connsiteX1356" fmla="*/ 1155065 w 2992615"/>
              <a:gd name="connsiteY1356" fmla="*/ 875148 h 4079824"/>
              <a:gd name="connsiteX1357" fmla="*/ 1413989 w 2992615"/>
              <a:gd name="connsiteY1357" fmla="*/ 710664 h 4079824"/>
              <a:gd name="connsiteX1358" fmla="*/ 1696523 w 2992615"/>
              <a:gd name="connsiteY1358" fmla="*/ 579235 h 4079824"/>
              <a:gd name="connsiteX1359" fmla="*/ 2050674 w 2992615"/>
              <a:gd name="connsiteY1359" fmla="*/ 495812 h 4079824"/>
              <a:gd name="connsiteX1360" fmla="*/ 2414269 w 2992615"/>
              <a:gd name="connsiteY1360" fmla="*/ 459610 h 4079824"/>
              <a:gd name="connsiteX1361" fmla="*/ 2577966 w 2992615"/>
              <a:gd name="connsiteY1361" fmla="*/ 258137 h 4079824"/>
              <a:gd name="connsiteX1362" fmla="*/ 2636992 w 2992615"/>
              <a:gd name="connsiteY1362" fmla="*/ 172354 h 4079824"/>
              <a:gd name="connsiteX1363" fmla="*/ 2634630 w 2992615"/>
              <a:gd name="connsiteY1363" fmla="*/ 62960 h 4079824"/>
              <a:gd name="connsiteX1364" fmla="*/ 2622038 w 2992615"/>
              <a:gd name="connsiteY1364" fmla="*/ 26758 h 4079824"/>
              <a:gd name="connsiteX1365" fmla="*/ 2628335 w 2992615"/>
              <a:gd name="connsiteY1365" fmla="*/ 0 h 4079824"/>
              <a:gd name="connsiteX1366" fmla="*/ 2615742 w 2992615"/>
              <a:gd name="connsiteY1366" fmla="*/ 0 h 4079824"/>
              <a:gd name="connsiteX1367" fmla="*/ 2622038 w 2992615"/>
              <a:gd name="connsiteY1367" fmla="*/ 0 h 4079824"/>
              <a:gd name="connsiteX1368" fmla="*/ 2614168 w 2992615"/>
              <a:gd name="connsiteY1368" fmla="*/ 11805 h 4079824"/>
              <a:gd name="connsiteX1369" fmla="*/ 2615742 w 2992615"/>
              <a:gd name="connsiteY1369" fmla="*/ 0 h 407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</a:cxnLst>
            <a:rect l="l" t="t" r="r" b="b"/>
            <a:pathLst>
              <a:path w="2992615" h="4079824">
                <a:moveTo>
                  <a:pt x="15" y="4045122"/>
                </a:moveTo>
                <a:cubicBezTo>
                  <a:pt x="-84" y="4044434"/>
                  <a:pt x="310" y="4045615"/>
                  <a:pt x="1195" y="4048664"/>
                </a:cubicBezTo>
                <a:lnTo>
                  <a:pt x="1437" y="4049518"/>
                </a:lnTo>
                <a:lnTo>
                  <a:pt x="1343" y="4049697"/>
                </a:lnTo>
                <a:cubicBezTo>
                  <a:pt x="1097" y="4049550"/>
                  <a:pt x="826" y="4048836"/>
                  <a:pt x="531" y="4047558"/>
                </a:cubicBezTo>
                <a:cubicBezTo>
                  <a:pt x="236" y="4046279"/>
                  <a:pt x="64" y="4045467"/>
                  <a:pt x="15" y="4045122"/>
                </a:cubicBezTo>
                <a:close/>
                <a:moveTo>
                  <a:pt x="361765" y="3931081"/>
                </a:moveTo>
                <a:cubicBezTo>
                  <a:pt x="360191" y="3930425"/>
                  <a:pt x="353895" y="3931737"/>
                  <a:pt x="342877" y="3935016"/>
                </a:cubicBezTo>
                <a:cubicBezTo>
                  <a:pt x="347599" y="3940656"/>
                  <a:pt x="349173" y="3943542"/>
                  <a:pt x="347599" y="3943673"/>
                </a:cubicBezTo>
                <a:cubicBezTo>
                  <a:pt x="346025" y="3943804"/>
                  <a:pt x="350747" y="3945116"/>
                  <a:pt x="361765" y="3947608"/>
                </a:cubicBezTo>
                <a:cubicBezTo>
                  <a:pt x="376325" y="3950100"/>
                  <a:pt x="383408" y="3949838"/>
                  <a:pt x="383015" y="3946821"/>
                </a:cubicBezTo>
                <a:cubicBezTo>
                  <a:pt x="382621" y="3943804"/>
                  <a:pt x="381834" y="3941968"/>
                  <a:pt x="380654" y="3941312"/>
                </a:cubicBezTo>
                <a:cubicBezTo>
                  <a:pt x="369635" y="3935147"/>
                  <a:pt x="363339" y="3931737"/>
                  <a:pt x="361765" y="3931081"/>
                </a:cubicBezTo>
                <a:close/>
                <a:moveTo>
                  <a:pt x="1161361" y="3802799"/>
                </a:moveTo>
                <a:cubicBezTo>
                  <a:pt x="1144834" y="3804373"/>
                  <a:pt x="1116502" y="3812244"/>
                  <a:pt x="1076364" y="3826410"/>
                </a:cubicBezTo>
                <a:cubicBezTo>
                  <a:pt x="1036227" y="3840576"/>
                  <a:pt x="1007895" y="3851594"/>
                  <a:pt x="991368" y="3859463"/>
                </a:cubicBezTo>
                <a:cubicBezTo>
                  <a:pt x="1012224" y="3859201"/>
                  <a:pt x="1028751" y="3856578"/>
                  <a:pt x="1040949" y="3851594"/>
                </a:cubicBezTo>
                <a:cubicBezTo>
                  <a:pt x="1053148" y="3846610"/>
                  <a:pt x="1068101" y="3840838"/>
                  <a:pt x="1085808" y="3834280"/>
                </a:cubicBezTo>
                <a:cubicBezTo>
                  <a:pt x="1098794" y="3831001"/>
                  <a:pt x="1112173" y="3826541"/>
                  <a:pt x="1125945" y="3820901"/>
                </a:cubicBezTo>
                <a:cubicBezTo>
                  <a:pt x="1139718" y="3815260"/>
                  <a:pt x="1151523" y="3809226"/>
                  <a:pt x="1161361" y="3802799"/>
                </a:cubicBezTo>
                <a:close/>
                <a:moveTo>
                  <a:pt x="1003960" y="3765023"/>
                </a:moveTo>
                <a:lnTo>
                  <a:pt x="934704" y="3796503"/>
                </a:lnTo>
                <a:cubicBezTo>
                  <a:pt x="952542" y="3796373"/>
                  <a:pt x="965659" y="3793487"/>
                  <a:pt x="974054" y="3787846"/>
                </a:cubicBezTo>
                <a:cubicBezTo>
                  <a:pt x="982449" y="3782207"/>
                  <a:pt x="992417" y="3774599"/>
                  <a:pt x="1003960" y="3765023"/>
                </a:cubicBezTo>
                <a:close/>
                <a:moveTo>
                  <a:pt x="682863" y="3739839"/>
                </a:moveTo>
                <a:lnTo>
                  <a:pt x="651383" y="3746136"/>
                </a:lnTo>
                <a:cubicBezTo>
                  <a:pt x="651120" y="3746398"/>
                  <a:pt x="650071" y="3747447"/>
                  <a:pt x="648235" y="3749284"/>
                </a:cubicBezTo>
                <a:cubicBezTo>
                  <a:pt x="646398" y="3751120"/>
                  <a:pt x="645349" y="3752169"/>
                  <a:pt x="645087" y="3752431"/>
                </a:cubicBezTo>
                <a:close/>
                <a:moveTo>
                  <a:pt x="884336" y="3733543"/>
                </a:moveTo>
                <a:cubicBezTo>
                  <a:pt x="875285" y="3739839"/>
                  <a:pt x="866628" y="3744561"/>
                  <a:pt x="858364" y="3747709"/>
                </a:cubicBezTo>
                <a:cubicBezTo>
                  <a:pt x="850101" y="3750857"/>
                  <a:pt x="839870" y="3752431"/>
                  <a:pt x="827671" y="3752431"/>
                </a:cubicBezTo>
                <a:close/>
                <a:moveTo>
                  <a:pt x="468798" y="3708359"/>
                </a:moveTo>
                <a:lnTo>
                  <a:pt x="449910" y="3727247"/>
                </a:lnTo>
                <a:cubicBezTo>
                  <a:pt x="456796" y="3726263"/>
                  <a:pt x="461616" y="3725575"/>
                  <a:pt x="464371" y="3725182"/>
                </a:cubicBezTo>
                <a:lnTo>
                  <a:pt x="466437" y="3724886"/>
                </a:lnTo>
                <a:lnTo>
                  <a:pt x="464961" y="3721050"/>
                </a:lnTo>
                <a:cubicBezTo>
                  <a:pt x="465355" y="3718295"/>
                  <a:pt x="466634" y="3714065"/>
                  <a:pt x="468798" y="3708359"/>
                </a:cubicBezTo>
                <a:close/>
                <a:moveTo>
                  <a:pt x="878040" y="3695767"/>
                </a:moveTo>
                <a:cubicBezTo>
                  <a:pt x="853905" y="3696816"/>
                  <a:pt x="832918" y="3701014"/>
                  <a:pt x="815079" y="3708359"/>
                </a:cubicBezTo>
                <a:lnTo>
                  <a:pt x="764711" y="3727247"/>
                </a:lnTo>
                <a:cubicBezTo>
                  <a:pt x="779533" y="3727116"/>
                  <a:pt x="790813" y="3725804"/>
                  <a:pt x="798552" y="3723312"/>
                </a:cubicBezTo>
                <a:cubicBezTo>
                  <a:pt x="806291" y="3720820"/>
                  <a:pt x="815997" y="3717934"/>
                  <a:pt x="827671" y="3714655"/>
                </a:cubicBezTo>
                <a:close/>
                <a:moveTo>
                  <a:pt x="1432090" y="3657991"/>
                </a:moveTo>
                <a:cubicBezTo>
                  <a:pt x="1418055" y="3666254"/>
                  <a:pt x="1391034" y="3681208"/>
                  <a:pt x="1351028" y="3702850"/>
                </a:cubicBezTo>
                <a:cubicBezTo>
                  <a:pt x="1311022" y="3724493"/>
                  <a:pt x="1285576" y="3741020"/>
                  <a:pt x="1274689" y="3752431"/>
                </a:cubicBezTo>
                <a:cubicBezTo>
                  <a:pt x="1306038" y="3742200"/>
                  <a:pt x="1334632" y="3728034"/>
                  <a:pt x="1360472" y="3709933"/>
                </a:cubicBezTo>
                <a:cubicBezTo>
                  <a:pt x="1386313" y="3691832"/>
                  <a:pt x="1410185" y="3674518"/>
                  <a:pt x="1432090" y="3657991"/>
                </a:cubicBezTo>
                <a:close/>
                <a:moveTo>
                  <a:pt x="1110992" y="3657991"/>
                </a:moveTo>
                <a:cubicBezTo>
                  <a:pt x="1070855" y="3669009"/>
                  <a:pt x="1033079" y="3683175"/>
                  <a:pt x="997664" y="3700489"/>
                </a:cubicBezTo>
                <a:cubicBezTo>
                  <a:pt x="962249" y="3717803"/>
                  <a:pt x="924473" y="3728821"/>
                  <a:pt x="884336" y="3733543"/>
                </a:cubicBezTo>
                <a:cubicBezTo>
                  <a:pt x="907552" y="3713213"/>
                  <a:pt x="925653" y="3700358"/>
                  <a:pt x="938639" y="3694980"/>
                </a:cubicBezTo>
                <a:cubicBezTo>
                  <a:pt x="951624" y="3689602"/>
                  <a:pt x="971299" y="3681470"/>
                  <a:pt x="997664" y="3670583"/>
                </a:cubicBezTo>
                <a:cubicBezTo>
                  <a:pt x="976021" y="3661401"/>
                  <a:pt x="950050" y="3665599"/>
                  <a:pt x="919751" y="3683175"/>
                </a:cubicBezTo>
                <a:cubicBezTo>
                  <a:pt x="889451" y="3700752"/>
                  <a:pt x="871350" y="3711245"/>
                  <a:pt x="865447" y="3714655"/>
                </a:cubicBezTo>
                <a:cubicBezTo>
                  <a:pt x="847609" y="3722000"/>
                  <a:pt x="823474" y="3729346"/>
                  <a:pt x="793043" y="3736691"/>
                </a:cubicBezTo>
                <a:cubicBezTo>
                  <a:pt x="762612" y="3744037"/>
                  <a:pt x="738478" y="3745086"/>
                  <a:pt x="720639" y="3739839"/>
                </a:cubicBezTo>
                <a:lnTo>
                  <a:pt x="758415" y="3727247"/>
                </a:lnTo>
                <a:cubicBezTo>
                  <a:pt x="745823" y="3730002"/>
                  <a:pt x="734805" y="3732363"/>
                  <a:pt x="725361" y="3734330"/>
                </a:cubicBezTo>
                <a:cubicBezTo>
                  <a:pt x="715917" y="3736298"/>
                  <a:pt x="708047" y="3740233"/>
                  <a:pt x="701751" y="3746136"/>
                </a:cubicBezTo>
                <a:cubicBezTo>
                  <a:pt x="716835" y="3747053"/>
                  <a:pt x="726017" y="3749939"/>
                  <a:pt x="729296" y="3754793"/>
                </a:cubicBezTo>
                <a:cubicBezTo>
                  <a:pt x="732575" y="3759646"/>
                  <a:pt x="752775" y="3760957"/>
                  <a:pt x="789895" y="3758727"/>
                </a:cubicBezTo>
                <a:cubicBezTo>
                  <a:pt x="789764" y="3764368"/>
                  <a:pt x="791600" y="3765679"/>
                  <a:pt x="795404" y="3762662"/>
                </a:cubicBezTo>
                <a:cubicBezTo>
                  <a:pt x="799208" y="3759646"/>
                  <a:pt x="805766" y="3756235"/>
                  <a:pt x="815079" y="3752431"/>
                </a:cubicBezTo>
                <a:cubicBezTo>
                  <a:pt x="825179" y="3753087"/>
                  <a:pt x="830164" y="3754923"/>
                  <a:pt x="830032" y="3757941"/>
                </a:cubicBezTo>
                <a:cubicBezTo>
                  <a:pt x="829901" y="3760957"/>
                  <a:pt x="839608" y="3761219"/>
                  <a:pt x="859151" y="3758727"/>
                </a:cubicBezTo>
                <a:cubicBezTo>
                  <a:pt x="882237" y="3753350"/>
                  <a:pt x="925784" y="3738921"/>
                  <a:pt x="989794" y="3715442"/>
                </a:cubicBezTo>
                <a:cubicBezTo>
                  <a:pt x="1053804" y="3691963"/>
                  <a:pt x="1094203" y="3672813"/>
                  <a:pt x="1110992" y="3657991"/>
                </a:cubicBezTo>
                <a:close/>
                <a:moveTo>
                  <a:pt x="1131553" y="3649924"/>
                </a:moveTo>
                <a:cubicBezTo>
                  <a:pt x="1130372" y="3649924"/>
                  <a:pt x="1127716" y="3650515"/>
                  <a:pt x="1123584" y="3651695"/>
                </a:cubicBezTo>
                <a:cubicBezTo>
                  <a:pt x="1124765" y="3654056"/>
                  <a:pt x="1127126" y="3654056"/>
                  <a:pt x="1130667" y="3651695"/>
                </a:cubicBezTo>
                <a:cubicBezTo>
                  <a:pt x="1132438" y="3650515"/>
                  <a:pt x="1132733" y="3649924"/>
                  <a:pt x="1131553" y="3649924"/>
                </a:cubicBezTo>
                <a:close/>
                <a:moveTo>
                  <a:pt x="1066920" y="3632807"/>
                </a:moveTo>
                <a:lnTo>
                  <a:pt x="1010256" y="3664287"/>
                </a:lnTo>
                <a:cubicBezTo>
                  <a:pt x="1022848" y="3670845"/>
                  <a:pt x="1033866" y="3671895"/>
                  <a:pt x="1043310" y="3667435"/>
                </a:cubicBezTo>
                <a:cubicBezTo>
                  <a:pt x="1052754" y="3662975"/>
                  <a:pt x="1060624" y="3651433"/>
                  <a:pt x="1066920" y="3632807"/>
                </a:cubicBezTo>
                <a:close/>
                <a:moveTo>
                  <a:pt x="1361751" y="3605950"/>
                </a:moveTo>
                <a:cubicBezTo>
                  <a:pt x="1362407" y="3604770"/>
                  <a:pt x="1361981" y="3605065"/>
                  <a:pt x="1360472" y="3606836"/>
                </a:cubicBezTo>
                <a:cubicBezTo>
                  <a:pt x="1357456" y="3610378"/>
                  <a:pt x="1354045" y="3612738"/>
                  <a:pt x="1350241" y="3613919"/>
                </a:cubicBezTo>
                <a:cubicBezTo>
                  <a:pt x="1350504" y="3616673"/>
                  <a:pt x="1351553" y="3617460"/>
                  <a:pt x="1353389" y="3616280"/>
                </a:cubicBezTo>
                <a:cubicBezTo>
                  <a:pt x="1355226" y="3615099"/>
                  <a:pt x="1356275" y="3614312"/>
                  <a:pt x="1356537" y="3613919"/>
                </a:cubicBezTo>
                <a:cubicBezTo>
                  <a:pt x="1359358" y="3609787"/>
                  <a:pt x="1361095" y="3607131"/>
                  <a:pt x="1361751" y="3605950"/>
                </a:cubicBezTo>
                <a:close/>
                <a:moveTo>
                  <a:pt x="1161361" y="3595031"/>
                </a:moveTo>
                <a:cubicBezTo>
                  <a:pt x="1152441" y="3598441"/>
                  <a:pt x="1145096" y="3602638"/>
                  <a:pt x="1139324" y="3607623"/>
                </a:cubicBezTo>
                <a:cubicBezTo>
                  <a:pt x="1133553" y="3612607"/>
                  <a:pt x="1126208" y="3616804"/>
                  <a:pt x="1117288" y="3620215"/>
                </a:cubicBezTo>
                <a:cubicBezTo>
                  <a:pt x="1106762" y="3623067"/>
                  <a:pt x="1100442" y="3623928"/>
                  <a:pt x="1098327" y="3622797"/>
                </a:cubicBezTo>
                <a:lnTo>
                  <a:pt x="1097680" y="3621169"/>
                </a:lnTo>
                <a:lnTo>
                  <a:pt x="1096925" y="3624642"/>
                </a:lnTo>
                <a:cubicBezTo>
                  <a:pt x="1096007" y="3628708"/>
                  <a:pt x="1094400" y="3635627"/>
                  <a:pt x="1092104" y="3645399"/>
                </a:cubicBezTo>
                <a:cubicBezTo>
                  <a:pt x="1108369" y="3642120"/>
                  <a:pt x="1123060" y="3636086"/>
                  <a:pt x="1136177" y="3627298"/>
                </a:cubicBezTo>
                <a:cubicBezTo>
                  <a:pt x="1149293" y="3618510"/>
                  <a:pt x="1157688" y="3607754"/>
                  <a:pt x="1161361" y="3595031"/>
                </a:cubicBezTo>
                <a:close/>
                <a:moveTo>
                  <a:pt x="1264261" y="3574421"/>
                </a:moveTo>
                <a:lnTo>
                  <a:pt x="1264290" y="3574438"/>
                </a:lnTo>
                <a:lnTo>
                  <a:pt x="1261310" y="3576339"/>
                </a:lnTo>
                <a:cubicBezTo>
                  <a:pt x="1257900" y="3578438"/>
                  <a:pt x="1257637" y="3578372"/>
                  <a:pt x="1260523" y="3576142"/>
                </a:cubicBezTo>
                <a:cubicBezTo>
                  <a:pt x="1261966" y="3575028"/>
                  <a:pt x="1263212" y="3574454"/>
                  <a:pt x="1264261" y="3574421"/>
                </a:cubicBezTo>
                <a:close/>
                <a:moveTo>
                  <a:pt x="1423924" y="3574372"/>
                </a:moveTo>
                <a:cubicBezTo>
                  <a:pt x="1423531" y="3574372"/>
                  <a:pt x="1422055" y="3574962"/>
                  <a:pt x="1419498" y="3576142"/>
                </a:cubicBezTo>
                <a:cubicBezTo>
                  <a:pt x="1417530" y="3578504"/>
                  <a:pt x="1418317" y="3578504"/>
                  <a:pt x="1421859" y="3576142"/>
                </a:cubicBezTo>
                <a:cubicBezTo>
                  <a:pt x="1423629" y="3574962"/>
                  <a:pt x="1424318" y="3574372"/>
                  <a:pt x="1423924" y="3574372"/>
                </a:cubicBezTo>
                <a:close/>
                <a:moveTo>
                  <a:pt x="1311482" y="3560894"/>
                </a:moveTo>
                <a:cubicBezTo>
                  <a:pt x="1310694" y="3561288"/>
                  <a:pt x="1308924" y="3562173"/>
                  <a:pt x="1306169" y="3563551"/>
                </a:cubicBezTo>
                <a:cubicBezTo>
                  <a:pt x="1306956" y="3563157"/>
                  <a:pt x="1308530" y="3562370"/>
                  <a:pt x="1310891" y="3561190"/>
                </a:cubicBezTo>
                <a:cubicBezTo>
                  <a:pt x="1312072" y="3560599"/>
                  <a:pt x="1312269" y="3560501"/>
                  <a:pt x="1311482" y="3560894"/>
                </a:cubicBezTo>
                <a:close/>
                <a:moveTo>
                  <a:pt x="366487" y="3559616"/>
                </a:moveTo>
                <a:cubicBezTo>
                  <a:pt x="356256" y="3558960"/>
                  <a:pt x="342090" y="3560271"/>
                  <a:pt x="323989" y="3563551"/>
                </a:cubicBezTo>
                <a:cubicBezTo>
                  <a:pt x="329498" y="3566436"/>
                  <a:pt x="332646" y="3568535"/>
                  <a:pt x="333433" y="3569847"/>
                </a:cubicBezTo>
                <a:cubicBezTo>
                  <a:pt x="334220" y="3571158"/>
                  <a:pt x="337368" y="3573257"/>
                  <a:pt x="342877" y="3576142"/>
                </a:cubicBezTo>
                <a:cubicBezTo>
                  <a:pt x="349173" y="3576142"/>
                  <a:pt x="355469" y="3576142"/>
                  <a:pt x="361765" y="3576142"/>
                </a:cubicBezTo>
                <a:cubicBezTo>
                  <a:pt x="365307" y="3575880"/>
                  <a:pt x="370816" y="3574831"/>
                  <a:pt x="378292" y="3572995"/>
                </a:cubicBezTo>
                <a:cubicBezTo>
                  <a:pt x="385769" y="3571158"/>
                  <a:pt x="392852" y="3570109"/>
                  <a:pt x="399542" y="3569847"/>
                </a:cubicBezTo>
                <a:cubicBezTo>
                  <a:pt x="387737" y="3563682"/>
                  <a:pt x="376719" y="3560271"/>
                  <a:pt x="366487" y="3559616"/>
                </a:cubicBezTo>
                <a:close/>
                <a:moveTo>
                  <a:pt x="1312465" y="3525775"/>
                </a:moveTo>
                <a:cubicBezTo>
                  <a:pt x="1290954" y="3529972"/>
                  <a:pt x="1266294" y="3538891"/>
                  <a:pt x="1238487" y="3552533"/>
                </a:cubicBezTo>
                <a:cubicBezTo>
                  <a:pt x="1210680" y="3566174"/>
                  <a:pt x="1195464" y="3578241"/>
                  <a:pt x="1192841" y="3588735"/>
                </a:cubicBezTo>
                <a:lnTo>
                  <a:pt x="1205433" y="3613919"/>
                </a:lnTo>
                <a:lnTo>
                  <a:pt x="1268393" y="3588735"/>
                </a:lnTo>
                <a:cubicBezTo>
                  <a:pt x="1268655" y="3582308"/>
                  <a:pt x="1268131" y="3578045"/>
                  <a:pt x="1266819" y="3575946"/>
                </a:cubicBezTo>
                <a:lnTo>
                  <a:pt x="1264290" y="3574438"/>
                </a:lnTo>
                <a:lnTo>
                  <a:pt x="1268787" y="3571568"/>
                </a:lnTo>
                <a:cubicBezTo>
                  <a:pt x="1272066" y="3569437"/>
                  <a:pt x="1276132" y="3566764"/>
                  <a:pt x="1280985" y="3563551"/>
                </a:cubicBezTo>
                <a:cubicBezTo>
                  <a:pt x="1289773" y="3554894"/>
                  <a:pt x="1295807" y="3548598"/>
                  <a:pt x="1299086" y="3544662"/>
                </a:cubicBezTo>
                <a:cubicBezTo>
                  <a:pt x="1302365" y="3540728"/>
                  <a:pt x="1306825" y="3534432"/>
                  <a:pt x="1312465" y="3525775"/>
                </a:cubicBezTo>
                <a:close/>
                <a:moveTo>
                  <a:pt x="872907" y="3479957"/>
                </a:moveTo>
                <a:lnTo>
                  <a:pt x="871743" y="3481702"/>
                </a:lnTo>
                <a:lnTo>
                  <a:pt x="808783" y="3494294"/>
                </a:lnTo>
                <a:close/>
                <a:moveTo>
                  <a:pt x="565681" y="3479915"/>
                </a:moveTo>
                <a:lnTo>
                  <a:pt x="566313" y="3480005"/>
                </a:lnTo>
                <a:cubicBezTo>
                  <a:pt x="566394" y="3480185"/>
                  <a:pt x="566157" y="3480489"/>
                  <a:pt x="565599" y="3480915"/>
                </a:cubicBezTo>
                <a:cubicBezTo>
                  <a:pt x="564484" y="3481768"/>
                  <a:pt x="564255" y="3481735"/>
                  <a:pt x="564911" y="3480817"/>
                </a:cubicBezTo>
                <a:close/>
                <a:moveTo>
                  <a:pt x="588422" y="3462814"/>
                </a:moveTo>
                <a:cubicBezTo>
                  <a:pt x="586061" y="3465700"/>
                  <a:pt x="584487" y="3467798"/>
                  <a:pt x="583700" y="3469110"/>
                </a:cubicBezTo>
                <a:cubicBezTo>
                  <a:pt x="582913" y="3470422"/>
                  <a:pt x="578191" y="3472521"/>
                  <a:pt x="569534" y="3475406"/>
                </a:cubicBezTo>
                <a:lnTo>
                  <a:pt x="565681" y="3479915"/>
                </a:lnTo>
                <a:lnTo>
                  <a:pt x="565107" y="3479833"/>
                </a:lnTo>
                <a:cubicBezTo>
                  <a:pt x="563665" y="3479965"/>
                  <a:pt x="560943" y="3480587"/>
                  <a:pt x="556942" y="3481702"/>
                </a:cubicBezTo>
                <a:cubicBezTo>
                  <a:pt x="560221" y="3473045"/>
                  <a:pt x="564681" y="3468323"/>
                  <a:pt x="570321" y="3467536"/>
                </a:cubicBezTo>
                <a:cubicBezTo>
                  <a:pt x="575961" y="3466749"/>
                  <a:pt x="581995" y="3465175"/>
                  <a:pt x="588422" y="3462814"/>
                </a:cubicBezTo>
                <a:close/>
                <a:moveTo>
                  <a:pt x="1488754" y="3450222"/>
                </a:moveTo>
                <a:lnTo>
                  <a:pt x="1350241" y="3532071"/>
                </a:lnTo>
                <a:cubicBezTo>
                  <a:pt x="1363227" y="3528529"/>
                  <a:pt x="1376606" y="3523020"/>
                  <a:pt x="1390379" y="3515543"/>
                </a:cubicBezTo>
                <a:cubicBezTo>
                  <a:pt x="1404151" y="3508067"/>
                  <a:pt x="1415956" y="3500984"/>
                  <a:pt x="1425794" y="3494294"/>
                </a:cubicBezTo>
                <a:cubicBezTo>
                  <a:pt x="1438255" y="3487736"/>
                  <a:pt x="1449535" y="3480391"/>
                  <a:pt x="1459635" y="3472258"/>
                </a:cubicBezTo>
                <a:cubicBezTo>
                  <a:pt x="1469735" y="3464126"/>
                  <a:pt x="1479441" y="3456781"/>
                  <a:pt x="1488754" y="3450222"/>
                </a:cubicBezTo>
                <a:close/>
                <a:moveTo>
                  <a:pt x="870489" y="3425013"/>
                </a:moveTo>
                <a:cubicBezTo>
                  <a:pt x="874572" y="3425063"/>
                  <a:pt x="875777" y="3425333"/>
                  <a:pt x="874104" y="3425825"/>
                </a:cubicBezTo>
                <a:cubicBezTo>
                  <a:pt x="871875" y="3426481"/>
                  <a:pt x="873186" y="3428317"/>
                  <a:pt x="878040" y="3431334"/>
                </a:cubicBezTo>
                <a:cubicBezTo>
                  <a:pt x="869776" y="3437892"/>
                  <a:pt x="864267" y="3442090"/>
                  <a:pt x="861512" y="3443926"/>
                </a:cubicBezTo>
                <a:cubicBezTo>
                  <a:pt x="858758" y="3445763"/>
                  <a:pt x="851675" y="3443664"/>
                  <a:pt x="840263" y="3437630"/>
                </a:cubicBezTo>
                <a:cubicBezTo>
                  <a:pt x="840919" y="3437106"/>
                  <a:pt x="844329" y="3435007"/>
                  <a:pt x="850494" y="3431334"/>
                </a:cubicBezTo>
                <a:cubicBezTo>
                  <a:pt x="856659" y="3427661"/>
                  <a:pt x="861644" y="3425563"/>
                  <a:pt x="865447" y="3425038"/>
                </a:cubicBezTo>
                <a:cubicBezTo>
                  <a:pt x="867448" y="3425005"/>
                  <a:pt x="869128" y="3424997"/>
                  <a:pt x="870489" y="3425013"/>
                </a:cubicBezTo>
                <a:close/>
                <a:moveTo>
                  <a:pt x="1382326" y="3408213"/>
                </a:moveTo>
                <a:lnTo>
                  <a:pt x="1335092" y="3425333"/>
                </a:lnTo>
                <a:cubicBezTo>
                  <a:pt x="1317253" y="3432810"/>
                  <a:pt x="1299217" y="3441369"/>
                  <a:pt x="1280985" y="3451009"/>
                </a:cubicBezTo>
                <a:cubicBezTo>
                  <a:pt x="1244521" y="3470291"/>
                  <a:pt x="1208843" y="3486818"/>
                  <a:pt x="1173953" y="3500591"/>
                </a:cubicBezTo>
                <a:cubicBezTo>
                  <a:pt x="1062067" y="3550958"/>
                  <a:pt x="952149" y="3593456"/>
                  <a:pt x="844198" y="3628085"/>
                </a:cubicBezTo>
                <a:cubicBezTo>
                  <a:pt x="736248" y="3662713"/>
                  <a:pt x="621608" y="3689471"/>
                  <a:pt x="500278" y="3708359"/>
                </a:cubicBezTo>
                <a:cubicBezTo>
                  <a:pt x="497786" y="3714524"/>
                  <a:pt x="496474" y="3719509"/>
                  <a:pt x="496343" y="3723312"/>
                </a:cubicBezTo>
                <a:cubicBezTo>
                  <a:pt x="496212" y="3727116"/>
                  <a:pt x="493326" y="3730527"/>
                  <a:pt x="487686" y="3733543"/>
                </a:cubicBezTo>
                <a:cubicBezTo>
                  <a:pt x="464207" y="3743118"/>
                  <a:pt x="443483" y="3742856"/>
                  <a:pt x="425513" y="3732756"/>
                </a:cubicBezTo>
                <a:cubicBezTo>
                  <a:pt x="407543" y="3722656"/>
                  <a:pt x="382096" y="3720820"/>
                  <a:pt x="349173" y="3727247"/>
                </a:cubicBezTo>
                <a:cubicBezTo>
                  <a:pt x="352584" y="3732100"/>
                  <a:pt x="355207" y="3734986"/>
                  <a:pt x="357043" y="3735904"/>
                </a:cubicBezTo>
                <a:cubicBezTo>
                  <a:pt x="358880" y="3736823"/>
                  <a:pt x="339467" y="3744430"/>
                  <a:pt x="298805" y="3758727"/>
                </a:cubicBezTo>
                <a:cubicBezTo>
                  <a:pt x="412396" y="3764630"/>
                  <a:pt x="545662" y="3746529"/>
                  <a:pt x="698603" y="3704424"/>
                </a:cubicBezTo>
                <a:cubicBezTo>
                  <a:pt x="851544" y="3662320"/>
                  <a:pt x="984810" y="3617460"/>
                  <a:pt x="1098400" y="3569847"/>
                </a:cubicBezTo>
                <a:cubicBezTo>
                  <a:pt x="1110337" y="3563419"/>
                  <a:pt x="1119518" y="3557386"/>
                  <a:pt x="1125945" y="3551746"/>
                </a:cubicBezTo>
                <a:cubicBezTo>
                  <a:pt x="1132373" y="3546105"/>
                  <a:pt x="1139981" y="3541646"/>
                  <a:pt x="1148769" y="3538366"/>
                </a:cubicBezTo>
                <a:cubicBezTo>
                  <a:pt x="1173559" y="3529316"/>
                  <a:pt x="1196382" y="3520659"/>
                  <a:pt x="1217238" y="3512396"/>
                </a:cubicBezTo>
                <a:cubicBezTo>
                  <a:pt x="1238093" y="3504132"/>
                  <a:pt x="1259343" y="3493901"/>
                  <a:pt x="1280985" y="3481702"/>
                </a:cubicBezTo>
                <a:lnTo>
                  <a:pt x="1375425" y="3418742"/>
                </a:lnTo>
                <a:cubicBezTo>
                  <a:pt x="1375688" y="3415725"/>
                  <a:pt x="1376737" y="3413889"/>
                  <a:pt x="1378573" y="3413233"/>
                </a:cubicBezTo>
                <a:cubicBezTo>
                  <a:pt x="1380410" y="3412577"/>
                  <a:pt x="1381459" y="3412315"/>
                  <a:pt x="1381722" y="3412446"/>
                </a:cubicBezTo>
                <a:close/>
                <a:moveTo>
                  <a:pt x="1495050" y="3406150"/>
                </a:moveTo>
                <a:cubicBezTo>
                  <a:pt x="1482983" y="3415463"/>
                  <a:pt x="1472489" y="3423595"/>
                  <a:pt x="1463570" y="3430547"/>
                </a:cubicBezTo>
                <a:cubicBezTo>
                  <a:pt x="1454651" y="3437499"/>
                  <a:pt x="1444157" y="3444057"/>
                  <a:pt x="1432090" y="3450222"/>
                </a:cubicBezTo>
                <a:cubicBezTo>
                  <a:pt x="1422121" y="3459404"/>
                  <a:pt x="1410578" y="3467798"/>
                  <a:pt x="1397462" y="3475406"/>
                </a:cubicBezTo>
                <a:cubicBezTo>
                  <a:pt x="1384345" y="3483014"/>
                  <a:pt x="1372802" y="3491409"/>
                  <a:pt x="1362834" y="3500591"/>
                </a:cubicBezTo>
                <a:cubicBezTo>
                  <a:pt x="1381328" y="3495475"/>
                  <a:pt x="1405725" y="3482096"/>
                  <a:pt x="1436025" y="3460453"/>
                </a:cubicBezTo>
                <a:cubicBezTo>
                  <a:pt x="1466325" y="3438811"/>
                  <a:pt x="1485999" y="3420709"/>
                  <a:pt x="1495050" y="3406150"/>
                </a:cubicBezTo>
                <a:close/>
                <a:moveTo>
                  <a:pt x="1558010" y="3399854"/>
                </a:moveTo>
                <a:cubicBezTo>
                  <a:pt x="1545943" y="3402608"/>
                  <a:pt x="1537023" y="3406543"/>
                  <a:pt x="1531252" y="3411659"/>
                </a:cubicBezTo>
                <a:cubicBezTo>
                  <a:pt x="1525481" y="3416775"/>
                  <a:pt x="1519709" y="3425432"/>
                  <a:pt x="1513938" y="3437630"/>
                </a:cubicBezTo>
                <a:close/>
                <a:moveTo>
                  <a:pt x="928408" y="3399854"/>
                </a:moveTo>
                <a:cubicBezTo>
                  <a:pt x="920800" y="3413889"/>
                  <a:pt x="917127" y="3420447"/>
                  <a:pt x="917390" y="3419529"/>
                </a:cubicBezTo>
                <a:cubicBezTo>
                  <a:pt x="917652" y="3418611"/>
                  <a:pt x="910831" y="3420447"/>
                  <a:pt x="896928" y="3425038"/>
                </a:cubicBezTo>
                <a:cubicBezTo>
                  <a:pt x="896665" y="3416512"/>
                  <a:pt x="898764" y="3411528"/>
                  <a:pt x="903224" y="3410085"/>
                </a:cubicBezTo>
                <a:cubicBezTo>
                  <a:pt x="907683" y="3408642"/>
                  <a:pt x="916078" y="3405232"/>
                  <a:pt x="928408" y="3399854"/>
                </a:cubicBezTo>
                <a:close/>
                <a:moveTo>
                  <a:pt x="1378082" y="3372014"/>
                </a:moveTo>
                <a:cubicBezTo>
                  <a:pt x="1378475" y="3371620"/>
                  <a:pt x="1378377" y="3371719"/>
                  <a:pt x="1377786" y="3372309"/>
                </a:cubicBezTo>
                <a:cubicBezTo>
                  <a:pt x="1376606" y="3373489"/>
                  <a:pt x="1375819" y="3374276"/>
                  <a:pt x="1375425" y="3374670"/>
                </a:cubicBezTo>
                <a:cubicBezTo>
                  <a:pt x="1376803" y="3373293"/>
                  <a:pt x="1377688" y="3372407"/>
                  <a:pt x="1378082" y="3372014"/>
                </a:cubicBezTo>
                <a:close/>
                <a:moveTo>
                  <a:pt x="1560666" y="3353126"/>
                </a:moveTo>
                <a:cubicBezTo>
                  <a:pt x="1560273" y="3353519"/>
                  <a:pt x="1559387" y="3354405"/>
                  <a:pt x="1558010" y="3355782"/>
                </a:cubicBezTo>
                <a:cubicBezTo>
                  <a:pt x="1558404" y="3355388"/>
                  <a:pt x="1559191" y="3354601"/>
                  <a:pt x="1560371" y="3353421"/>
                </a:cubicBezTo>
                <a:cubicBezTo>
                  <a:pt x="1560961" y="3352830"/>
                  <a:pt x="1561060" y="3352732"/>
                  <a:pt x="1560666" y="3353126"/>
                </a:cubicBezTo>
                <a:close/>
                <a:moveTo>
                  <a:pt x="1495050" y="3318006"/>
                </a:moveTo>
                <a:cubicBezTo>
                  <a:pt x="1470653" y="3327974"/>
                  <a:pt x="1451765" y="3339517"/>
                  <a:pt x="1438386" y="3352634"/>
                </a:cubicBezTo>
                <a:cubicBezTo>
                  <a:pt x="1425007" y="3365751"/>
                  <a:pt x="1412415" y="3377293"/>
                  <a:pt x="1400610" y="3387262"/>
                </a:cubicBezTo>
                <a:lnTo>
                  <a:pt x="1413202" y="3399854"/>
                </a:lnTo>
                <a:lnTo>
                  <a:pt x="1394314" y="3425038"/>
                </a:lnTo>
                <a:cubicBezTo>
                  <a:pt x="1448486" y="3400510"/>
                  <a:pt x="1478654" y="3381884"/>
                  <a:pt x="1484819" y="3369161"/>
                </a:cubicBezTo>
                <a:cubicBezTo>
                  <a:pt x="1490984" y="3356438"/>
                  <a:pt x="1506986" y="3345682"/>
                  <a:pt x="1532826" y="3336894"/>
                </a:cubicBezTo>
                <a:close/>
                <a:moveTo>
                  <a:pt x="1677635" y="3053573"/>
                </a:moveTo>
                <a:cubicBezTo>
                  <a:pt x="1674355" y="3068919"/>
                  <a:pt x="1671470" y="3082298"/>
                  <a:pt x="1668978" y="3093710"/>
                </a:cubicBezTo>
                <a:cubicBezTo>
                  <a:pt x="1666485" y="3105121"/>
                  <a:pt x="1665174" y="3116926"/>
                  <a:pt x="1665043" y="3129125"/>
                </a:cubicBezTo>
                <a:close/>
                <a:moveTo>
                  <a:pt x="1362834" y="3003204"/>
                </a:moveTo>
                <a:cubicBezTo>
                  <a:pt x="1361653" y="3005041"/>
                  <a:pt x="1359292" y="3006090"/>
                  <a:pt x="1355751" y="3006352"/>
                </a:cubicBezTo>
                <a:cubicBezTo>
                  <a:pt x="1352209" y="3006615"/>
                  <a:pt x="1354570" y="3013960"/>
                  <a:pt x="1362834" y="3028389"/>
                </a:cubicBezTo>
                <a:cubicBezTo>
                  <a:pt x="1366375" y="3020256"/>
                  <a:pt x="1368736" y="3016059"/>
                  <a:pt x="1369916" y="3015796"/>
                </a:cubicBezTo>
                <a:cubicBezTo>
                  <a:pt x="1371097" y="3015534"/>
                  <a:pt x="1368736" y="3011337"/>
                  <a:pt x="1362834" y="3003204"/>
                </a:cubicBezTo>
                <a:close/>
                <a:moveTo>
                  <a:pt x="1556731" y="2905419"/>
                </a:moveTo>
                <a:cubicBezTo>
                  <a:pt x="1554174" y="2905419"/>
                  <a:pt x="1552501" y="2910731"/>
                  <a:pt x="1551714" y="2921356"/>
                </a:cubicBezTo>
                <a:cubicBezTo>
                  <a:pt x="1551977" y="2937883"/>
                  <a:pt x="1553026" y="2942605"/>
                  <a:pt x="1554862" y="2935522"/>
                </a:cubicBezTo>
                <a:cubicBezTo>
                  <a:pt x="1556699" y="2928439"/>
                  <a:pt x="1557748" y="2923717"/>
                  <a:pt x="1558010" y="2921356"/>
                </a:cubicBezTo>
                <a:cubicBezTo>
                  <a:pt x="1563257" y="2916634"/>
                  <a:pt x="1563782" y="2911912"/>
                  <a:pt x="1559584" y="2907190"/>
                </a:cubicBezTo>
                <a:cubicBezTo>
                  <a:pt x="1558535" y="2906009"/>
                  <a:pt x="1557584" y="2905419"/>
                  <a:pt x="1556731" y="2905419"/>
                </a:cubicBezTo>
                <a:close/>
                <a:moveTo>
                  <a:pt x="1705475" y="2889089"/>
                </a:moveTo>
                <a:cubicBezTo>
                  <a:pt x="1705081" y="2889089"/>
                  <a:pt x="1704196" y="2891450"/>
                  <a:pt x="1702819" y="2896172"/>
                </a:cubicBezTo>
                <a:cubicBezTo>
                  <a:pt x="1703212" y="2905616"/>
                  <a:pt x="1703999" y="2905616"/>
                  <a:pt x="1705180" y="2896172"/>
                </a:cubicBezTo>
                <a:cubicBezTo>
                  <a:pt x="1705770" y="2891450"/>
                  <a:pt x="1705868" y="2889089"/>
                  <a:pt x="1705475" y="2889089"/>
                </a:cubicBezTo>
                <a:close/>
                <a:moveTo>
                  <a:pt x="1493501" y="2864593"/>
                </a:moveTo>
                <a:cubicBezTo>
                  <a:pt x="1493255" y="2864659"/>
                  <a:pt x="1492984" y="2865217"/>
                  <a:pt x="1492689" y="2866266"/>
                </a:cubicBezTo>
                <a:cubicBezTo>
                  <a:pt x="1491508" y="2870463"/>
                  <a:pt x="1492295" y="2876235"/>
                  <a:pt x="1495050" y="2883580"/>
                </a:cubicBezTo>
                <a:lnTo>
                  <a:pt x="1495050" y="2880924"/>
                </a:lnTo>
                <a:cubicBezTo>
                  <a:pt x="1495050" y="2879219"/>
                  <a:pt x="1495050" y="2878005"/>
                  <a:pt x="1495050" y="2877284"/>
                </a:cubicBezTo>
                <a:cubicBezTo>
                  <a:pt x="1494755" y="2868627"/>
                  <a:pt x="1494239" y="2864397"/>
                  <a:pt x="1493501" y="2864593"/>
                </a:cubicBezTo>
                <a:close/>
                <a:moveTo>
                  <a:pt x="1462291" y="2749568"/>
                </a:moveTo>
                <a:cubicBezTo>
                  <a:pt x="1459733" y="2748830"/>
                  <a:pt x="1458061" y="2753626"/>
                  <a:pt x="1457274" y="2763955"/>
                </a:cubicBezTo>
                <a:cubicBezTo>
                  <a:pt x="1459897" y="2777728"/>
                  <a:pt x="1460947" y="2781663"/>
                  <a:pt x="1460422" y="2775760"/>
                </a:cubicBezTo>
                <a:cubicBezTo>
                  <a:pt x="1459897" y="2769858"/>
                  <a:pt x="1460947" y="2765923"/>
                  <a:pt x="1463570" y="2763955"/>
                </a:cubicBezTo>
                <a:cubicBezTo>
                  <a:pt x="1468817" y="2761988"/>
                  <a:pt x="1469341" y="2758053"/>
                  <a:pt x="1465144" y="2752150"/>
                </a:cubicBezTo>
                <a:cubicBezTo>
                  <a:pt x="1464095" y="2750675"/>
                  <a:pt x="1463144" y="2749814"/>
                  <a:pt x="1462291" y="2749568"/>
                </a:cubicBezTo>
                <a:close/>
                <a:moveTo>
                  <a:pt x="1494165" y="2713587"/>
                </a:moveTo>
                <a:cubicBezTo>
                  <a:pt x="1495345" y="2712800"/>
                  <a:pt x="1495640" y="2712800"/>
                  <a:pt x="1495050" y="2713587"/>
                </a:cubicBezTo>
                <a:cubicBezTo>
                  <a:pt x="1484425" y="2721457"/>
                  <a:pt x="1482064" y="2723031"/>
                  <a:pt x="1487967" y="2718309"/>
                </a:cubicBezTo>
                <a:cubicBezTo>
                  <a:pt x="1490918" y="2715948"/>
                  <a:pt x="1492984" y="2714374"/>
                  <a:pt x="1494165" y="2713587"/>
                </a:cubicBezTo>
                <a:close/>
                <a:moveTo>
                  <a:pt x="1210745" y="2673155"/>
                </a:moveTo>
                <a:cubicBezTo>
                  <a:pt x="1211532" y="2672761"/>
                  <a:pt x="1211335" y="2672860"/>
                  <a:pt x="1210155" y="2673450"/>
                </a:cubicBezTo>
                <a:cubicBezTo>
                  <a:pt x="1207794" y="2674631"/>
                  <a:pt x="1206220" y="2675418"/>
                  <a:pt x="1205433" y="2675811"/>
                </a:cubicBezTo>
                <a:cubicBezTo>
                  <a:pt x="1208187" y="2674434"/>
                  <a:pt x="1209958" y="2673549"/>
                  <a:pt x="1210745" y="2673155"/>
                </a:cubicBezTo>
                <a:close/>
                <a:moveTo>
                  <a:pt x="1293577" y="2650627"/>
                </a:moveTo>
                <a:cubicBezTo>
                  <a:pt x="1295414" y="2668334"/>
                  <a:pt x="1304333" y="2692732"/>
                  <a:pt x="1320335" y="2723818"/>
                </a:cubicBezTo>
                <a:cubicBezTo>
                  <a:pt x="1336338" y="2754905"/>
                  <a:pt x="1348405" y="2780876"/>
                  <a:pt x="1356537" y="2801732"/>
                </a:cubicBezTo>
                <a:cubicBezTo>
                  <a:pt x="1349586" y="2773793"/>
                  <a:pt x="1339879" y="2747822"/>
                  <a:pt x="1327418" y="2723818"/>
                </a:cubicBezTo>
                <a:cubicBezTo>
                  <a:pt x="1314957" y="2699814"/>
                  <a:pt x="1303677" y="2675418"/>
                  <a:pt x="1293577" y="2650627"/>
                </a:cubicBezTo>
                <a:close/>
                <a:moveTo>
                  <a:pt x="1378573" y="2608916"/>
                </a:moveTo>
                <a:cubicBezTo>
                  <a:pt x="1380410" y="2610621"/>
                  <a:pt x="1381459" y="2611933"/>
                  <a:pt x="1381722" y="2612851"/>
                </a:cubicBezTo>
                <a:cubicBezTo>
                  <a:pt x="1386968" y="2617442"/>
                  <a:pt x="1387493" y="2622426"/>
                  <a:pt x="1383296" y="2627804"/>
                </a:cubicBezTo>
                <a:cubicBezTo>
                  <a:pt x="1379098" y="2633182"/>
                  <a:pt x="1376475" y="2630296"/>
                  <a:pt x="1375425" y="2619147"/>
                </a:cubicBezTo>
                <a:cubicBezTo>
                  <a:pt x="1375688" y="2610621"/>
                  <a:pt x="1376737" y="2607211"/>
                  <a:pt x="1378573" y="2608916"/>
                </a:cubicBezTo>
                <a:close/>
                <a:moveTo>
                  <a:pt x="1343945" y="2593963"/>
                </a:moveTo>
                <a:lnTo>
                  <a:pt x="1362834" y="2644331"/>
                </a:lnTo>
                <a:cubicBezTo>
                  <a:pt x="1356931" y="2635936"/>
                  <a:pt x="1352996" y="2629115"/>
                  <a:pt x="1351028" y="2623869"/>
                </a:cubicBezTo>
                <a:cubicBezTo>
                  <a:pt x="1349061" y="2618622"/>
                  <a:pt x="1346700" y="2608653"/>
                  <a:pt x="1343945" y="2593963"/>
                </a:cubicBezTo>
                <a:close/>
                <a:moveTo>
                  <a:pt x="1249505" y="2575074"/>
                </a:moveTo>
                <a:cubicBezTo>
                  <a:pt x="1249374" y="2583863"/>
                  <a:pt x="1249636" y="2589897"/>
                  <a:pt x="1250292" y="2593176"/>
                </a:cubicBezTo>
                <a:cubicBezTo>
                  <a:pt x="1250948" y="2596455"/>
                  <a:pt x="1252784" y="2600915"/>
                  <a:pt x="1255801" y="2606555"/>
                </a:cubicBezTo>
                <a:cubicBezTo>
                  <a:pt x="1258556" y="2612064"/>
                  <a:pt x="1260917" y="2615212"/>
                  <a:pt x="1262884" y="2615999"/>
                </a:cubicBezTo>
                <a:cubicBezTo>
                  <a:pt x="1264852" y="2616786"/>
                  <a:pt x="1268787" y="2619934"/>
                  <a:pt x="1274689" y="2625443"/>
                </a:cubicBezTo>
                <a:cubicBezTo>
                  <a:pt x="1268918" y="2613900"/>
                  <a:pt x="1264720" y="2605505"/>
                  <a:pt x="1262097" y="2600259"/>
                </a:cubicBezTo>
                <a:cubicBezTo>
                  <a:pt x="1259474" y="2595012"/>
                  <a:pt x="1255276" y="2586617"/>
                  <a:pt x="1249505" y="2575074"/>
                </a:cubicBezTo>
                <a:close/>
                <a:moveTo>
                  <a:pt x="1110992" y="2531003"/>
                </a:moveTo>
                <a:cubicBezTo>
                  <a:pt x="1123453" y="2551071"/>
                  <a:pt x="1136308" y="2572320"/>
                  <a:pt x="1149555" y="2594750"/>
                </a:cubicBezTo>
                <a:cubicBezTo>
                  <a:pt x="1162804" y="2617179"/>
                  <a:pt x="1177232" y="2633706"/>
                  <a:pt x="1192841" y="2644331"/>
                </a:cubicBezTo>
                <a:lnTo>
                  <a:pt x="1155065" y="2581371"/>
                </a:lnTo>
                <a:cubicBezTo>
                  <a:pt x="1148506" y="2571796"/>
                  <a:pt x="1141161" y="2562614"/>
                  <a:pt x="1133028" y="2553826"/>
                </a:cubicBezTo>
                <a:cubicBezTo>
                  <a:pt x="1124896" y="2545037"/>
                  <a:pt x="1117551" y="2537430"/>
                  <a:pt x="1110992" y="2531003"/>
                </a:cubicBezTo>
                <a:close/>
                <a:moveTo>
                  <a:pt x="1595786" y="2493227"/>
                </a:moveTo>
                <a:cubicBezTo>
                  <a:pt x="1604312" y="2501096"/>
                  <a:pt x="1609296" y="2505818"/>
                  <a:pt x="1610739" y="2507393"/>
                </a:cubicBezTo>
                <a:cubicBezTo>
                  <a:pt x="1612182" y="2508966"/>
                  <a:pt x="1615593" y="2516837"/>
                  <a:pt x="1620970" y="2531003"/>
                </a:cubicBezTo>
                <a:cubicBezTo>
                  <a:pt x="1627398" y="2547660"/>
                  <a:pt x="1635005" y="2566287"/>
                  <a:pt x="1643793" y="2586880"/>
                </a:cubicBezTo>
                <a:cubicBezTo>
                  <a:pt x="1652582" y="2607473"/>
                  <a:pt x="1661763" y="2624525"/>
                  <a:pt x="1671339" y="2638035"/>
                </a:cubicBezTo>
                <a:lnTo>
                  <a:pt x="1677635" y="2700995"/>
                </a:lnTo>
                <a:cubicBezTo>
                  <a:pt x="1668322" y="2690502"/>
                  <a:pt x="1660189" y="2675286"/>
                  <a:pt x="1653238" y="2655349"/>
                </a:cubicBezTo>
                <a:cubicBezTo>
                  <a:pt x="1646286" y="2635411"/>
                  <a:pt x="1639727" y="2617048"/>
                  <a:pt x="1633562" y="2600259"/>
                </a:cubicBezTo>
                <a:cubicBezTo>
                  <a:pt x="1627660" y="2588585"/>
                  <a:pt x="1623725" y="2580453"/>
                  <a:pt x="1621757" y="2575862"/>
                </a:cubicBezTo>
                <a:cubicBezTo>
                  <a:pt x="1619790" y="2571271"/>
                  <a:pt x="1617429" y="2564712"/>
                  <a:pt x="1614674" y="2556187"/>
                </a:cubicBezTo>
                <a:cubicBezTo>
                  <a:pt x="1608378" y="2545300"/>
                  <a:pt x="1603656" y="2537167"/>
                  <a:pt x="1600508" y="2531789"/>
                </a:cubicBezTo>
                <a:cubicBezTo>
                  <a:pt x="1597360" y="2526412"/>
                  <a:pt x="1595786" y="2513557"/>
                  <a:pt x="1595786" y="2493227"/>
                </a:cubicBezTo>
                <a:close/>
                <a:moveTo>
                  <a:pt x="1177494" y="2460959"/>
                </a:moveTo>
                <a:cubicBezTo>
                  <a:pt x="1176707" y="2460434"/>
                  <a:pt x="1175527" y="2460697"/>
                  <a:pt x="1173953" y="2461746"/>
                </a:cubicBezTo>
                <a:cubicBezTo>
                  <a:pt x="1171198" y="2470272"/>
                  <a:pt x="1170411" y="2473682"/>
                  <a:pt x="1171592" y="2471977"/>
                </a:cubicBezTo>
                <a:cubicBezTo>
                  <a:pt x="1172772" y="2470272"/>
                  <a:pt x="1173559" y="2468961"/>
                  <a:pt x="1173953" y="2468042"/>
                </a:cubicBezTo>
                <a:cubicBezTo>
                  <a:pt x="1177101" y="2470141"/>
                  <a:pt x="1178675" y="2469091"/>
                  <a:pt x="1178675" y="2464894"/>
                </a:cubicBezTo>
                <a:cubicBezTo>
                  <a:pt x="1178675" y="2462795"/>
                  <a:pt x="1178281" y="2461484"/>
                  <a:pt x="1177494" y="2460959"/>
                </a:cubicBezTo>
                <a:close/>
                <a:moveTo>
                  <a:pt x="1063280" y="2452794"/>
                </a:moveTo>
                <a:cubicBezTo>
                  <a:pt x="1062887" y="2453188"/>
                  <a:pt x="1062001" y="2454073"/>
                  <a:pt x="1060624" y="2455450"/>
                </a:cubicBezTo>
                <a:cubicBezTo>
                  <a:pt x="1061018" y="2455057"/>
                  <a:pt x="1061805" y="2454270"/>
                  <a:pt x="1062985" y="2453089"/>
                </a:cubicBezTo>
                <a:cubicBezTo>
                  <a:pt x="1063575" y="2452499"/>
                  <a:pt x="1063674" y="2452401"/>
                  <a:pt x="1063280" y="2452794"/>
                </a:cubicBezTo>
                <a:close/>
                <a:moveTo>
                  <a:pt x="1287281" y="2449154"/>
                </a:moveTo>
                <a:cubicBezTo>
                  <a:pt x="1285183" y="2455713"/>
                  <a:pt x="1283084" y="2463058"/>
                  <a:pt x="1280985" y="2471190"/>
                </a:cubicBezTo>
                <a:cubicBezTo>
                  <a:pt x="1278886" y="2479323"/>
                  <a:pt x="1289380" y="2486668"/>
                  <a:pt x="1312465" y="2493227"/>
                </a:cubicBezTo>
                <a:cubicBezTo>
                  <a:pt x="1306694" y="2475650"/>
                  <a:pt x="1302497" y="2465157"/>
                  <a:pt x="1299873" y="2461746"/>
                </a:cubicBezTo>
                <a:cubicBezTo>
                  <a:pt x="1297250" y="2458336"/>
                  <a:pt x="1293053" y="2454139"/>
                  <a:pt x="1287281" y="2449154"/>
                </a:cubicBezTo>
                <a:close/>
                <a:moveTo>
                  <a:pt x="1236913" y="2442858"/>
                </a:moveTo>
                <a:cubicBezTo>
                  <a:pt x="1240979" y="2450991"/>
                  <a:pt x="1259605" y="2485094"/>
                  <a:pt x="1292790" y="2545169"/>
                </a:cubicBezTo>
                <a:cubicBezTo>
                  <a:pt x="1325975" y="2605243"/>
                  <a:pt x="1349323" y="2642495"/>
                  <a:pt x="1362834" y="2656923"/>
                </a:cubicBezTo>
                <a:lnTo>
                  <a:pt x="1394314" y="2688403"/>
                </a:lnTo>
                <a:cubicBezTo>
                  <a:pt x="1416087" y="2724080"/>
                  <a:pt x="1426056" y="2733000"/>
                  <a:pt x="1424220" y="2715161"/>
                </a:cubicBezTo>
                <a:cubicBezTo>
                  <a:pt x="1423761" y="2710702"/>
                  <a:pt x="1423843" y="2707718"/>
                  <a:pt x="1424466" y="2706209"/>
                </a:cubicBezTo>
                <a:lnTo>
                  <a:pt x="1425133" y="2706190"/>
                </a:lnTo>
                <a:lnTo>
                  <a:pt x="1415464" y="2690076"/>
                </a:lnTo>
                <a:cubicBezTo>
                  <a:pt x="1411923" y="2683649"/>
                  <a:pt x="1408283" y="2676533"/>
                  <a:pt x="1404545" y="2668728"/>
                </a:cubicBezTo>
                <a:cubicBezTo>
                  <a:pt x="1397068" y="2653119"/>
                  <a:pt x="1391559" y="2638691"/>
                  <a:pt x="1388018" y="2625443"/>
                </a:cubicBezTo>
                <a:cubicBezTo>
                  <a:pt x="1394707" y="2633182"/>
                  <a:pt x="1401790" y="2646036"/>
                  <a:pt x="1409267" y="2664006"/>
                </a:cubicBezTo>
                <a:cubicBezTo>
                  <a:pt x="1413005" y="2672991"/>
                  <a:pt x="1416251" y="2681091"/>
                  <a:pt x="1419006" y="2688305"/>
                </a:cubicBezTo>
                <a:lnTo>
                  <a:pt x="1425398" y="2706183"/>
                </a:lnTo>
                <a:lnTo>
                  <a:pt x="1427958" y="2706111"/>
                </a:lnTo>
                <a:cubicBezTo>
                  <a:pt x="1431368" y="2708996"/>
                  <a:pt x="1436943" y="2717784"/>
                  <a:pt x="1444682" y="2732475"/>
                </a:cubicBezTo>
                <a:cubicBezTo>
                  <a:pt x="1444157" y="2716604"/>
                  <a:pt x="1440484" y="2701126"/>
                  <a:pt x="1433664" y="2686042"/>
                </a:cubicBezTo>
                <a:cubicBezTo>
                  <a:pt x="1426843" y="2670958"/>
                  <a:pt x="1420022" y="2657054"/>
                  <a:pt x="1413202" y="2644331"/>
                </a:cubicBezTo>
                <a:cubicBezTo>
                  <a:pt x="1409791" y="2640134"/>
                  <a:pt x="1405594" y="2632788"/>
                  <a:pt x="1400610" y="2622295"/>
                </a:cubicBezTo>
                <a:cubicBezTo>
                  <a:pt x="1395625" y="2611801"/>
                  <a:pt x="1391428" y="2604456"/>
                  <a:pt x="1388018" y="2600259"/>
                </a:cubicBezTo>
                <a:cubicBezTo>
                  <a:pt x="1379361" y="2591208"/>
                  <a:pt x="1374639" y="2591995"/>
                  <a:pt x="1373852" y="2602620"/>
                </a:cubicBezTo>
                <a:cubicBezTo>
                  <a:pt x="1373065" y="2613244"/>
                  <a:pt x="1371491" y="2612457"/>
                  <a:pt x="1369129" y="2600259"/>
                </a:cubicBezTo>
                <a:cubicBezTo>
                  <a:pt x="1366768" y="2588454"/>
                  <a:pt x="1365194" y="2579010"/>
                  <a:pt x="1364408" y="2571926"/>
                </a:cubicBezTo>
                <a:cubicBezTo>
                  <a:pt x="1363620" y="2564844"/>
                  <a:pt x="1358898" y="2555399"/>
                  <a:pt x="1350241" y="2543594"/>
                </a:cubicBezTo>
                <a:cubicBezTo>
                  <a:pt x="1346962" y="2537036"/>
                  <a:pt x="1342503" y="2529691"/>
                  <a:pt x="1336862" y="2521559"/>
                </a:cubicBezTo>
                <a:cubicBezTo>
                  <a:pt x="1331222" y="2513426"/>
                  <a:pt x="1325188" y="2506081"/>
                  <a:pt x="1318761" y="2499522"/>
                </a:cubicBezTo>
                <a:cubicBezTo>
                  <a:pt x="1319417" y="2521296"/>
                  <a:pt x="1322827" y="2532839"/>
                  <a:pt x="1328992" y="2534151"/>
                </a:cubicBezTo>
                <a:cubicBezTo>
                  <a:pt x="1335157" y="2535462"/>
                  <a:pt x="1340142" y="2547005"/>
                  <a:pt x="1343945" y="2568779"/>
                </a:cubicBezTo>
                <a:cubicBezTo>
                  <a:pt x="1343945" y="2572451"/>
                  <a:pt x="1343945" y="2576911"/>
                  <a:pt x="1343945" y="2582158"/>
                </a:cubicBezTo>
                <a:lnTo>
                  <a:pt x="1343945" y="2593963"/>
                </a:lnTo>
                <a:lnTo>
                  <a:pt x="1343945" y="2600259"/>
                </a:lnTo>
                <a:lnTo>
                  <a:pt x="1331353" y="2587667"/>
                </a:lnTo>
                <a:cubicBezTo>
                  <a:pt x="1316007" y="2563926"/>
                  <a:pt x="1301054" y="2537430"/>
                  <a:pt x="1286494" y="2508180"/>
                </a:cubicBezTo>
                <a:cubicBezTo>
                  <a:pt x="1271934" y="2478929"/>
                  <a:pt x="1255407" y="2457155"/>
                  <a:pt x="1236913" y="2442858"/>
                </a:cubicBezTo>
                <a:close/>
                <a:moveTo>
                  <a:pt x="1224321" y="2361010"/>
                </a:moveTo>
                <a:cubicBezTo>
                  <a:pt x="1227207" y="2370192"/>
                  <a:pt x="1229305" y="2378586"/>
                  <a:pt x="1230617" y="2386194"/>
                </a:cubicBezTo>
                <a:cubicBezTo>
                  <a:pt x="1231929" y="2393802"/>
                  <a:pt x="1234027" y="2402196"/>
                  <a:pt x="1236913" y="2411378"/>
                </a:cubicBezTo>
                <a:cubicBezTo>
                  <a:pt x="1246226" y="2434201"/>
                  <a:pt x="1252784" y="2443645"/>
                  <a:pt x="1256588" y="2439710"/>
                </a:cubicBezTo>
                <a:cubicBezTo>
                  <a:pt x="1260392" y="2435775"/>
                  <a:pt x="1262228" y="2432627"/>
                  <a:pt x="1262097" y="2430266"/>
                </a:cubicBezTo>
                <a:lnTo>
                  <a:pt x="1255801" y="2411378"/>
                </a:lnTo>
                <a:cubicBezTo>
                  <a:pt x="1247800" y="2397081"/>
                  <a:pt x="1243340" y="2387899"/>
                  <a:pt x="1242422" y="2383833"/>
                </a:cubicBezTo>
                <a:cubicBezTo>
                  <a:pt x="1241504" y="2379767"/>
                  <a:pt x="1235470" y="2372159"/>
                  <a:pt x="1224321" y="2361010"/>
                </a:cubicBezTo>
                <a:close/>
                <a:moveTo>
                  <a:pt x="1539122" y="2342122"/>
                </a:moveTo>
                <a:cubicBezTo>
                  <a:pt x="1543713" y="2350517"/>
                  <a:pt x="1551845" y="2365207"/>
                  <a:pt x="1563519" y="2386194"/>
                </a:cubicBezTo>
                <a:cubicBezTo>
                  <a:pt x="1575193" y="2407181"/>
                  <a:pt x="1581751" y="2421872"/>
                  <a:pt x="1583194" y="2430266"/>
                </a:cubicBezTo>
                <a:cubicBezTo>
                  <a:pt x="1566798" y="2422921"/>
                  <a:pt x="1560240" y="2418724"/>
                  <a:pt x="1563519" y="2417674"/>
                </a:cubicBezTo>
                <a:cubicBezTo>
                  <a:pt x="1566798" y="2416625"/>
                  <a:pt x="1564962" y="2406131"/>
                  <a:pt x="1558010" y="2386194"/>
                </a:cubicBezTo>
                <a:cubicBezTo>
                  <a:pt x="1551714" y="2378849"/>
                  <a:pt x="1546992" y="2374651"/>
                  <a:pt x="1543844" y="2373602"/>
                </a:cubicBezTo>
                <a:cubicBezTo>
                  <a:pt x="1540696" y="2372552"/>
                  <a:pt x="1539122" y="2362059"/>
                  <a:pt x="1539122" y="2342122"/>
                </a:cubicBezTo>
                <a:close/>
                <a:moveTo>
                  <a:pt x="959888" y="2304346"/>
                </a:moveTo>
                <a:cubicBezTo>
                  <a:pt x="969594" y="2327300"/>
                  <a:pt x="981662" y="2350647"/>
                  <a:pt x="996090" y="2374389"/>
                </a:cubicBezTo>
                <a:cubicBezTo>
                  <a:pt x="1010519" y="2398130"/>
                  <a:pt x="1025734" y="2416756"/>
                  <a:pt x="1041736" y="2430266"/>
                </a:cubicBezTo>
                <a:cubicBezTo>
                  <a:pt x="1037145" y="2410853"/>
                  <a:pt x="1025865" y="2389867"/>
                  <a:pt x="1007895" y="2367306"/>
                </a:cubicBezTo>
                <a:cubicBezTo>
                  <a:pt x="989925" y="2344745"/>
                  <a:pt x="973923" y="2323758"/>
                  <a:pt x="959888" y="2304346"/>
                </a:cubicBezTo>
                <a:close/>
                <a:moveTo>
                  <a:pt x="1057083" y="2301788"/>
                </a:moveTo>
                <a:cubicBezTo>
                  <a:pt x="1057083" y="2302575"/>
                  <a:pt x="1058263" y="2305526"/>
                  <a:pt x="1060624" y="2310642"/>
                </a:cubicBezTo>
                <a:cubicBezTo>
                  <a:pt x="1065346" y="2314576"/>
                  <a:pt x="1065346" y="2313003"/>
                  <a:pt x="1060624" y="2305919"/>
                </a:cubicBezTo>
                <a:cubicBezTo>
                  <a:pt x="1058263" y="2302378"/>
                  <a:pt x="1057083" y="2301001"/>
                  <a:pt x="1057083" y="2301788"/>
                </a:cubicBezTo>
                <a:close/>
                <a:moveTo>
                  <a:pt x="1137160" y="2282802"/>
                </a:moveTo>
                <a:cubicBezTo>
                  <a:pt x="1137685" y="2282408"/>
                  <a:pt x="1138406" y="2282506"/>
                  <a:pt x="1139324" y="2283096"/>
                </a:cubicBezTo>
                <a:cubicBezTo>
                  <a:pt x="1141161" y="2284277"/>
                  <a:pt x="1142210" y="2285064"/>
                  <a:pt x="1142472" y="2285457"/>
                </a:cubicBezTo>
                <a:cubicBezTo>
                  <a:pt x="1142210" y="2285457"/>
                  <a:pt x="1141161" y="2285457"/>
                  <a:pt x="1139324" y="2285457"/>
                </a:cubicBezTo>
                <a:cubicBezTo>
                  <a:pt x="1137488" y="2285457"/>
                  <a:pt x="1136439" y="2285457"/>
                  <a:pt x="1136177" y="2285457"/>
                </a:cubicBezTo>
                <a:cubicBezTo>
                  <a:pt x="1136308" y="2284080"/>
                  <a:pt x="1136636" y="2283195"/>
                  <a:pt x="1137160" y="2282802"/>
                </a:cubicBezTo>
                <a:close/>
                <a:moveTo>
                  <a:pt x="1117288" y="2222497"/>
                </a:moveTo>
                <a:cubicBezTo>
                  <a:pt x="1130536" y="2270111"/>
                  <a:pt x="1133947" y="2291360"/>
                  <a:pt x="1127519" y="2286244"/>
                </a:cubicBezTo>
                <a:cubicBezTo>
                  <a:pt x="1121092" y="2281129"/>
                  <a:pt x="1138669" y="2303952"/>
                  <a:pt x="1180249" y="2354713"/>
                </a:cubicBezTo>
                <a:lnTo>
                  <a:pt x="1199137" y="2329530"/>
                </a:lnTo>
                <a:cubicBezTo>
                  <a:pt x="1187463" y="2306576"/>
                  <a:pt x="1176183" y="2284801"/>
                  <a:pt x="1165296" y="2264209"/>
                </a:cubicBezTo>
                <a:cubicBezTo>
                  <a:pt x="1154409" y="2243615"/>
                  <a:pt x="1138407" y="2229711"/>
                  <a:pt x="1117288" y="2222497"/>
                </a:cubicBezTo>
                <a:close/>
                <a:moveTo>
                  <a:pt x="1058387" y="2183650"/>
                </a:moveTo>
                <a:lnTo>
                  <a:pt x="1085808" y="2222497"/>
                </a:lnTo>
                <a:cubicBezTo>
                  <a:pt x="1084103" y="2210364"/>
                  <a:pt x="1082988" y="2201871"/>
                  <a:pt x="1082464" y="2197018"/>
                </a:cubicBezTo>
                <a:lnTo>
                  <a:pt x="1082375" y="2195851"/>
                </a:lnTo>
                <a:lnTo>
                  <a:pt x="1074114" y="2192333"/>
                </a:lnTo>
                <a:cubicBezTo>
                  <a:pt x="1070548" y="2190685"/>
                  <a:pt x="1067314" y="2189050"/>
                  <a:pt x="1064412" y="2187427"/>
                </a:cubicBezTo>
                <a:close/>
                <a:moveTo>
                  <a:pt x="1207251" y="2095593"/>
                </a:moveTo>
                <a:lnTo>
                  <a:pt x="1219894" y="2121367"/>
                </a:lnTo>
                <a:cubicBezTo>
                  <a:pt x="1225272" y="2132910"/>
                  <a:pt x="1230945" y="2145633"/>
                  <a:pt x="1236913" y="2159537"/>
                </a:cubicBezTo>
                <a:lnTo>
                  <a:pt x="1444682" y="2480634"/>
                </a:lnTo>
                <a:cubicBezTo>
                  <a:pt x="1456356" y="2504638"/>
                  <a:pt x="1466062" y="2524313"/>
                  <a:pt x="1473801" y="2539660"/>
                </a:cubicBezTo>
                <a:cubicBezTo>
                  <a:pt x="1481540" y="2555006"/>
                  <a:pt x="1492820" y="2573107"/>
                  <a:pt x="1507642" y="2593963"/>
                </a:cubicBezTo>
                <a:cubicBezTo>
                  <a:pt x="1549878" y="2661514"/>
                  <a:pt x="1577161" y="2742050"/>
                  <a:pt x="1589490" y="2835572"/>
                </a:cubicBezTo>
                <a:cubicBezTo>
                  <a:pt x="1601820" y="2929095"/>
                  <a:pt x="1610215" y="2989170"/>
                  <a:pt x="1614674" y="3015796"/>
                </a:cubicBezTo>
                <a:cubicBezTo>
                  <a:pt x="1619790" y="2892499"/>
                  <a:pt x="1595393" y="2764480"/>
                  <a:pt x="1541483" y="2631739"/>
                </a:cubicBezTo>
                <a:cubicBezTo>
                  <a:pt x="1487573" y="2498998"/>
                  <a:pt x="1449010" y="2421347"/>
                  <a:pt x="1425794" y="2398786"/>
                </a:cubicBezTo>
                <a:cubicBezTo>
                  <a:pt x="1398249" y="2372815"/>
                  <a:pt x="1385656" y="2361797"/>
                  <a:pt x="1388018" y="2365732"/>
                </a:cubicBezTo>
                <a:cubicBezTo>
                  <a:pt x="1390379" y="2369667"/>
                  <a:pt x="1384082" y="2355501"/>
                  <a:pt x="1369129" y="2323233"/>
                </a:cubicBezTo>
                <a:close/>
                <a:moveTo>
                  <a:pt x="1337649" y="2090281"/>
                </a:moveTo>
                <a:cubicBezTo>
                  <a:pt x="1342896" y="2090281"/>
                  <a:pt x="1344995" y="2090281"/>
                  <a:pt x="1343945" y="2090281"/>
                </a:cubicBezTo>
                <a:lnTo>
                  <a:pt x="1369129" y="2134353"/>
                </a:lnTo>
                <a:lnTo>
                  <a:pt x="1381722" y="2090281"/>
                </a:lnTo>
                <a:cubicBezTo>
                  <a:pt x="1395888" y="2118482"/>
                  <a:pt x="1414776" y="2147076"/>
                  <a:pt x="1438386" y="2176064"/>
                </a:cubicBezTo>
                <a:cubicBezTo>
                  <a:pt x="1461996" y="2205052"/>
                  <a:pt x="1480884" y="2235220"/>
                  <a:pt x="1495050" y="2266569"/>
                </a:cubicBezTo>
                <a:cubicBezTo>
                  <a:pt x="1482983" y="2257388"/>
                  <a:pt x="1472489" y="2247419"/>
                  <a:pt x="1463570" y="2236663"/>
                </a:cubicBezTo>
                <a:cubicBezTo>
                  <a:pt x="1454651" y="2225907"/>
                  <a:pt x="1444157" y="2212791"/>
                  <a:pt x="1432090" y="2197313"/>
                </a:cubicBezTo>
                <a:lnTo>
                  <a:pt x="1381722" y="2128057"/>
                </a:lnTo>
                <a:cubicBezTo>
                  <a:pt x="1387624" y="2142485"/>
                  <a:pt x="1393133" y="2152979"/>
                  <a:pt x="1398249" y="2159537"/>
                </a:cubicBezTo>
                <a:cubicBezTo>
                  <a:pt x="1403364" y="2166095"/>
                  <a:pt x="1410447" y="2176589"/>
                  <a:pt x="1419498" y="2191017"/>
                </a:cubicBezTo>
                <a:lnTo>
                  <a:pt x="1450978" y="2241386"/>
                </a:lnTo>
                <a:cubicBezTo>
                  <a:pt x="1449928" y="2248731"/>
                  <a:pt x="1452027" y="2252928"/>
                  <a:pt x="1457274" y="2253977"/>
                </a:cubicBezTo>
                <a:cubicBezTo>
                  <a:pt x="1457011" y="2260273"/>
                  <a:pt x="1457536" y="2260273"/>
                  <a:pt x="1458848" y="2253977"/>
                </a:cubicBezTo>
                <a:cubicBezTo>
                  <a:pt x="1460159" y="2247681"/>
                  <a:pt x="1463832" y="2253977"/>
                  <a:pt x="1469866" y="2272866"/>
                </a:cubicBezTo>
                <a:cubicBezTo>
                  <a:pt x="1468948" y="2280473"/>
                  <a:pt x="1467636" y="2284146"/>
                  <a:pt x="1465931" y="2283883"/>
                </a:cubicBezTo>
                <a:cubicBezTo>
                  <a:pt x="1464226" y="2283621"/>
                  <a:pt x="1467636" y="2290442"/>
                  <a:pt x="1476162" y="2304346"/>
                </a:cubicBezTo>
                <a:cubicBezTo>
                  <a:pt x="1476293" y="2304608"/>
                  <a:pt x="1477605" y="2307231"/>
                  <a:pt x="1480097" y="2312215"/>
                </a:cubicBezTo>
                <a:cubicBezTo>
                  <a:pt x="1482589" y="2317200"/>
                  <a:pt x="1485475" y="2322971"/>
                  <a:pt x="1488754" y="2329530"/>
                </a:cubicBezTo>
                <a:cubicBezTo>
                  <a:pt x="1520496" y="2378717"/>
                  <a:pt x="1535712" y="2406263"/>
                  <a:pt x="1534400" y="2412165"/>
                </a:cubicBezTo>
                <a:cubicBezTo>
                  <a:pt x="1533088" y="2418068"/>
                  <a:pt x="1532564" y="2428299"/>
                  <a:pt x="1532826" y="2442858"/>
                </a:cubicBezTo>
                <a:cubicBezTo>
                  <a:pt x="1540565" y="2461615"/>
                  <a:pt x="1551845" y="2480766"/>
                  <a:pt x="1566667" y="2500309"/>
                </a:cubicBezTo>
                <a:cubicBezTo>
                  <a:pt x="1581489" y="2519853"/>
                  <a:pt x="1591195" y="2540578"/>
                  <a:pt x="1595786" y="2562483"/>
                </a:cubicBezTo>
                <a:lnTo>
                  <a:pt x="1457274" y="2323233"/>
                </a:lnTo>
                <a:cubicBezTo>
                  <a:pt x="1462520" y="2325332"/>
                  <a:pt x="1464619" y="2325857"/>
                  <a:pt x="1463570" y="2324808"/>
                </a:cubicBezTo>
                <a:cubicBezTo>
                  <a:pt x="1462520" y="2323758"/>
                  <a:pt x="1464619" y="2327431"/>
                  <a:pt x="1469866" y="2335826"/>
                </a:cubicBezTo>
                <a:cubicBezTo>
                  <a:pt x="1476293" y="2341466"/>
                  <a:pt x="1482327" y="2350647"/>
                  <a:pt x="1487967" y="2363371"/>
                </a:cubicBezTo>
                <a:cubicBezTo>
                  <a:pt x="1493607" y="2376094"/>
                  <a:pt x="1498067" y="2377406"/>
                  <a:pt x="1501346" y="2367306"/>
                </a:cubicBezTo>
                <a:cubicBezTo>
                  <a:pt x="1492164" y="2350910"/>
                  <a:pt x="1482196" y="2333333"/>
                  <a:pt x="1471440" y="2314576"/>
                </a:cubicBezTo>
                <a:cubicBezTo>
                  <a:pt x="1460684" y="2295819"/>
                  <a:pt x="1447568" y="2279817"/>
                  <a:pt x="1432090" y="2266569"/>
                </a:cubicBezTo>
                <a:cubicBezTo>
                  <a:pt x="1428679" y="2245320"/>
                  <a:pt x="1422908" y="2228006"/>
                  <a:pt x="1414776" y="2214627"/>
                </a:cubicBezTo>
                <a:cubicBezTo>
                  <a:pt x="1406643" y="2201248"/>
                  <a:pt x="1397724" y="2187082"/>
                  <a:pt x="1388018" y="2172129"/>
                </a:cubicBezTo>
                <a:cubicBezTo>
                  <a:pt x="1368080" y="2147994"/>
                  <a:pt x="1351291" y="2120711"/>
                  <a:pt x="1337649" y="2090281"/>
                </a:cubicBezTo>
                <a:close/>
                <a:moveTo>
                  <a:pt x="1022848" y="2077689"/>
                </a:moveTo>
                <a:cubicBezTo>
                  <a:pt x="1029407" y="2095134"/>
                  <a:pt x="1035178" y="2107463"/>
                  <a:pt x="1040162" y="2114678"/>
                </a:cubicBezTo>
                <a:cubicBezTo>
                  <a:pt x="1045147" y="2121892"/>
                  <a:pt x="1047770" y="2132648"/>
                  <a:pt x="1048032" y="2146945"/>
                </a:cubicBezTo>
                <a:cubicBezTo>
                  <a:pt x="1034260" y="2144453"/>
                  <a:pt x="1027177" y="2141567"/>
                  <a:pt x="1026783" y="2138288"/>
                </a:cubicBezTo>
                <a:cubicBezTo>
                  <a:pt x="1026390" y="2135009"/>
                  <a:pt x="1020880" y="2127401"/>
                  <a:pt x="1010256" y="2115465"/>
                </a:cubicBezTo>
                <a:lnTo>
                  <a:pt x="1045688" y="2165659"/>
                </a:lnTo>
                <a:lnTo>
                  <a:pt x="1045782" y="2164001"/>
                </a:lnTo>
                <a:cubicBezTo>
                  <a:pt x="1046200" y="2162501"/>
                  <a:pt x="1046950" y="2161013"/>
                  <a:pt x="1048032" y="2159537"/>
                </a:cubicBezTo>
                <a:cubicBezTo>
                  <a:pt x="1056689" y="2147732"/>
                  <a:pt x="1062985" y="2141436"/>
                  <a:pt x="1066920" y="2140649"/>
                </a:cubicBezTo>
                <a:lnTo>
                  <a:pt x="1079512" y="2172129"/>
                </a:lnTo>
                <a:cubicBezTo>
                  <a:pt x="1079512" y="2177375"/>
                  <a:pt x="1079512" y="2179474"/>
                  <a:pt x="1079512" y="2178425"/>
                </a:cubicBezTo>
                <a:lnTo>
                  <a:pt x="1084978" y="2194821"/>
                </a:lnTo>
                <a:lnTo>
                  <a:pt x="1087579" y="2193280"/>
                </a:lnTo>
                <a:cubicBezTo>
                  <a:pt x="1090202" y="2190787"/>
                  <a:pt x="1093809" y="2185836"/>
                  <a:pt x="1098400" y="2178425"/>
                </a:cubicBezTo>
                <a:cubicBezTo>
                  <a:pt x="1083054" y="2162029"/>
                  <a:pt x="1069675" y="2144453"/>
                  <a:pt x="1058263" y="2125696"/>
                </a:cubicBezTo>
                <a:cubicBezTo>
                  <a:pt x="1046852" y="2106939"/>
                  <a:pt x="1035047" y="2090937"/>
                  <a:pt x="1022848" y="2077689"/>
                </a:cubicBezTo>
                <a:close/>
                <a:moveTo>
                  <a:pt x="966184" y="2052505"/>
                </a:moveTo>
                <a:lnTo>
                  <a:pt x="997664" y="2096577"/>
                </a:lnTo>
                <a:cubicBezTo>
                  <a:pt x="992024" y="2082148"/>
                  <a:pt x="987564" y="2073229"/>
                  <a:pt x="984285" y="2069819"/>
                </a:cubicBezTo>
                <a:cubicBezTo>
                  <a:pt x="981006" y="2066408"/>
                  <a:pt x="974972" y="2060637"/>
                  <a:pt x="966184" y="2052505"/>
                </a:cubicBezTo>
                <a:close/>
                <a:moveTo>
                  <a:pt x="1061706" y="2010572"/>
                </a:moveTo>
                <a:cubicBezTo>
                  <a:pt x="1055738" y="2010949"/>
                  <a:pt x="1049081" y="2012334"/>
                  <a:pt x="1041736" y="2014728"/>
                </a:cubicBezTo>
                <a:cubicBezTo>
                  <a:pt x="1041343" y="2017221"/>
                  <a:pt x="1040556" y="2020106"/>
                  <a:pt x="1039375" y="2023385"/>
                </a:cubicBezTo>
                <a:cubicBezTo>
                  <a:pt x="1038195" y="2026665"/>
                  <a:pt x="1038982" y="2034272"/>
                  <a:pt x="1041736" y="2046208"/>
                </a:cubicBezTo>
                <a:lnTo>
                  <a:pt x="1098400" y="2115465"/>
                </a:lnTo>
                <a:cubicBezTo>
                  <a:pt x="1097351" y="2114415"/>
                  <a:pt x="1099450" y="2116514"/>
                  <a:pt x="1104696" y="2121761"/>
                </a:cubicBezTo>
                <a:cubicBezTo>
                  <a:pt x="1104434" y="2112710"/>
                  <a:pt x="1103385" y="2105628"/>
                  <a:pt x="1101548" y="2100512"/>
                </a:cubicBezTo>
                <a:cubicBezTo>
                  <a:pt x="1099712" y="2095396"/>
                  <a:pt x="1098663" y="2089887"/>
                  <a:pt x="1098400" y="2083985"/>
                </a:cubicBezTo>
                <a:cubicBezTo>
                  <a:pt x="1126995" y="2122285"/>
                  <a:pt x="1140636" y="2144846"/>
                  <a:pt x="1139324" y="2151667"/>
                </a:cubicBezTo>
                <a:cubicBezTo>
                  <a:pt x="1138013" y="2158488"/>
                  <a:pt x="1157950" y="2184197"/>
                  <a:pt x="1199137" y="2228793"/>
                </a:cubicBezTo>
                <a:cubicBezTo>
                  <a:pt x="1210548" y="2243746"/>
                  <a:pt x="1217631" y="2254764"/>
                  <a:pt x="1220386" y="2261848"/>
                </a:cubicBezTo>
                <a:cubicBezTo>
                  <a:pt x="1223141" y="2268930"/>
                  <a:pt x="1228649" y="2276800"/>
                  <a:pt x="1236913" y="2285457"/>
                </a:cubicBezTo>
                <a:cubicBezTo>
                  <a:pt x="1242684" y="2296344"/>
                  <a:pt x="1248456" y="2302903"/>
                  <a:pt x="1254227" y="2305133"/>
                </a:cubicBezTo>
                <a:cubicBezTo>
                  <a:pt x="1259998" y="2307362"/>
                  <a:pt x="1268918" y="2315495"/>
                  <a:pt x="1280985" y="2329530"/>
                </a:cubicBezTo>
                <a:cubicBezTo>
                  <a:pt x="1350241" y="2438530"/>
                  <a:pt x="1410054" y="2547923"/>
                  <a:pt x="1460422" y="2657710"/>
                </a:cubicBezTo>
                <a:cubicBezTo>
                  <a:pt x="1510790" y="2767497"/>
                  <a:pt x="1532826" y="2903649"/>
                  <a:pt x="1526530" y="3066165"/>
                </a:cubicBezTo>
                <a:cubicBezTo>
                  <a:pt x="1538073" y="3051342"/>
                  <a:pt x="1544894" y="3041636"/>
                  <a:pt x="1546992" y="3037046"/>
                </a:cubicBezTo>
                <a:cubicBezTo>
                  <a:pt x="1549091" y="3032455"/>
                  <a:pt x="1552764" y="3027470"/>
                  <a:pt x="1558010" y="3022093"/>
                </a:cubicBezTo>
                <a:lnTo>
                  <a:pt x="1564306" y="3015796"/>
                </a:lnTo>
                <a:cubicBezTo>
                  <a:pt x="1566405" y="2990219"/>
                  <a:pt x="1563782" y="2972118"/>
                  <a:pt x="1556436" y="2961493"/>
                </a:cubicBezTo>
                <a:cubicBezTo>
                  <a:pt x="1549091" y="2950869"/>
                  <a:pt x="1543320" y="2931193"/>
                  <a:pt x="1539122" y="2902468"/>
                </a:cubicBezTo>
                <a:lnTo>
                  <a:pt x="1551714" y="2883580"/>
                </a:lnTo>
                <a:cubicBezTo>
                  <a:pt x="1553813" y="2871513"/>
                  <a:pt x="1551190" y="2851575"/>
                  <a:pt x="1543844" y="2823767"/>
                </a:cubicBezTo>
                <a:cubicBezTo>
                  <a:pt x="1536499" y="2795960"/>
                  <a:pt x="1530728" y="2776023"/>
                  <a:pt x="1526530" y="2763955"/>
                </a:cubicBezTo>
                <a:cubicBezTo>
                  <a:pt x="1500559" y="2678172"/>
                  <a:pt x="1465931" y="2594750"/>
                  <a:pt x="1422646" y="2513689"/>
                </a:cubicBezTo>
                <a:cubicBezTo>
                  <a:pt x="1379361" y="2432627"/>
                  <a:pt x="1332140" y="2358649"/>
                  <a:pt x="1280985" y="2291753"/>
                </a:cubicBezTo>
                <a:lnTo>
                  <a:pt x="1123584" y="2096577"/>
                </a:lnTo>
                <a:cubicBezTo>
                  <a:pt x="1113091" y="2077820"/>
                  <a:pt x="1104172" y="2057096"/>
                  <a:pt x="1096826" y="2034403"/>
                </a:cubicBezTo>
                <a:cubicBezTo>
                  <a:pt x="1091317" y="2017385"/>
                  <a:pt x="1079611" y="2009441"/>
                  <a:pt x="1061706" y="2010572"/>
                </a:cubicBezTo>
                <a:close/>
                <a:moveTo>
                  <a:pt x="1268393" y="1995841"/>
                </a:moveTo>
                <a:cubicBezTo>
                  <a:pt x="1268655" y="1995709"/>
                  <a:pt x="1269705" y="1995971"/>
                  <a:pt x="1271541" y="1996627"/>
                </a:cubicBezTo>
                <a:cubicBezTo>
                  <a:pt x="1273377" y="1997283"/>
                  <a:pt x="1274427" y="1999119"/>
                  <a:pt x="1274689" y="2002136"/>
                </a:cubicBezTo>
                <a:cubicBezTo>
                  <a:pt x="1279936" y="2010137"/>
                  <a:pt x="1280460" y="2011449"/>
                  <a:pt x="1276263" y="2006071"/>
                </a:cubicBezTo>
                <a:cubicBezTo>
                  <a:pt x="1272066" y="2000694"/>
                  <a:pt x="1269442" y="1997283"/>
                  <a:pt x="1268393" y="1995841"/>
                </a:cubicBezTo>
                <a:close/>
                <a:moveTo>
                  <a:pt x="1135390" y="1969870"/>
                </a:moveTo>
                <a:cubicBezTo>
                  <a:pt x="1135783" y="1969214"/>
                  <a:pt x="1131848" y="1973673"/>
                  <a:pt x="1123584" y="1983248"/>
                </a:cubicBezTo>
                <a:lnTo>
                  <a:pt x="1148769" y="2008432"/>
                </a:lnTo>
                <a:cubicBezTo>
                  <a:pt x="1151654" y="2011187"/>
                  <a:pt x="1153753" y="2013548"/>
                  <a:pt x="1155065" y="2015516"/>
                </a:cubicBezTo>
                <a:cubicBezTo>
                  <a:pt x="1156376" y="2017483"/>
                  <a:pt x="1158475" y="2021418"/>
                  <a:pt x="1161361" y="2027321"/>
                </a:cubicBezTo>
                <a:lnTo>
                  <a:pt x="1142472" y="1989544"/>
                </a:lnTo>
                <a:cubicBezTo>
                  <a:pt x="1137357" y="1977084"/>
                  <a:pt x="1134996" y="1970525"/>
                  <a:pt x="1135390" y="1969870"/>
                </a:cubicBezTo>
                <a:close/>
                <a:moveTo>
                  <a:pt x="953592" y="1819552"/>
                </a:moveTo>
                <a:cubicBezTo>
                  <a:pt x="950837" y="1822568"/>
                  <a:pt x="950050" y="1824405"/>
                  <a:pt x="951231" y="1825061"/>
                </a:cubicBezTo>
                <a:cubicBezTo>
                  <a:pt x="952411" y="1825716"/>
                  <a:pt x="953198" y="1825979"/>
                  <a:pt x="953592" y="1825848"/>
                </a:cubicBezTo>
                <a:cubicBezTo>
                  <a:pt x="953592" y="1825585"/>
                  <a:pt x="953592" y="1824536"/>
                  <a:pt x="953592" y="1822700"/>
                </a:cubicBezTo>
                <a:cubicBezTo>
                  <a:pt x="953592" y="1820863"/>
                  <a:pt x="953592" y="1819814"/>
                  <a:pt x="953592" y="1819552"/>
                </a:cubicBezTo>
                <a:close/>
                <a:moveTo>
                  <a:pt x="1022848" y="1813256"/>
                </a:moveTo>
                <a:cubicBezTo>
                  <a:pt x="1026914" y="1818896"/>
                  <a:pt x="1028226" y="1821781"/>
                  <a:pt x="1026783" y="1821913"/>
                </a:cubicBezTo>
                <a:cubicBezTo>
                  <a:pt x="1025340" y="1822044"/>
                  <a:pt x="1034522" y="1823355"/>
                  <a:pt x="1054328" y="1825848"/>
                </a:cubicBezTo>
                <a:close/>
                <a:moveTo>
                  <a:pt x="1065936" y="1772823"/>
                </a:moveTo>
                <a:cubicBezTo>
                  <a:pt x="1065149" y="1773217"/>
                  <a:pt x="1063379" y="1774102"/>
                  <a:pt x="1060624" y="1775479"/>
                </a:cubicBezTo>
                <a:cubicBezTo>
                  <a:pt x="1061411" y="1775086"/>
                  <a:pt x="1062985" y="1774299"/>
                  <a:pt x="1065346" y="1773119"/>
                </a:cubicBezTo>
                <a:cubicBezTo>
                  <a:pt x="1066527" y="1772528"/>
                  <a:pt x="1066723" y="1772430"/>
                  <a:pt x="1065936" y="1772823"/>
                </a:cubicBezTo>
                <a:close/>
                <a:moveTo>
                  <a:pt x="959888" y="1725111"/>
                </a:moveTo>
                <a:cubicBezTo>
                  <a:pt x="956740" y="1740196"/>
                  <a:pt x="955166" y="1752525"/>
                  <a:pt x="955166" y="1762101"/>
                </a:cubicBezTo>
                <a:cubicBezTo>
                  <a:pt x="955166" y="1771676"/>
                  <a:pt x="956740" y="1782432"/>
                  <a:pt x="959888" y="1794368"/>
                </a:cubicBezTo>
                <a:cubicBezTo>
                  <a:pt x="965135" y="1794368"/>
                  <a:pt x="967233" y="1794368"/>
                  <a:pt x="966184" y="1794368"/>
                </a:cubicBezTo>
                <a:close/>
                <a:moveTo>
                  <a:pt x="884336" y="1618079"/>
                </a:moveTo>
                <a:cubicBezTo>
                  <a:pt x="884073" y="1627523"/>
                  <a:pt x="883024" y="1636967"/>
                  <a:pt x="881187" y="1646411"/>
                </a:cubicBezTo>
                <a:cubicBezTo>
                  <a:pt x="879351" y="1655855"/>
                  <a:pt x="878302" y="1665299"/>
                  <a:pt x="878040" y="1674743"/>
                </a:cubicBezTo>
                <a:cubicBezTo>
                  <a:pt x="877908" y="1680514"/>
                  <a:pt x="878171" y="1684712"/>
                  <a:pt x="878827" y="1687335"/>
                </a:cubicBezTo>
                <a:cubicBezTo>
                  <a:pt x="879482" y="1689958"/>
                  <a:pt x="881319" y="1694156"/>
                  <a:pt x="884336" y="1699927"/>
                </a:cubicBezTo>
                <a:lnTo>
                  <a:pt x="890632" y="1712519"/>
                </a:lnTo>
                <a:cubicBezTo>
                  <a:pt x="896665" y="1699534"/>
                  <a:pt x="898764" y="1684581"/>
                  <a:pt x="896928" y="1667660"/>
                </a:cubicBezTo>
                <a:cubicBezTo>
                  <a:pt x="895091" y="1650740"/>
                  <a:pt x="890894" y="1634213"/>
                  <a:pt x="884336" y="1618079"/>
                </a:cubicBezTo>
                <a:close/>
                <a:moveTo>
                  <a:pt x="890632" y="1479566"/>
                </a:moveTo>
                <a:lnTo>
                  <a:pt x="871743" y="1523638"/>
                </a:lnTo>
                <a:lnTo>
                  <a:pt x="871743" y="1536231"/>
                </a:lnTo>
                <a:cubicBezTo>
                  <a:pt x="878040" y="1524032"/>
                  <a:pt x="882762" y="1513801"/>
                  <a:pt x="885910" y="1505537"/>
                </a:cubicBezTo>
                <a:cubicBezTo>
                  <a:pt x="889058" y="1497274"/>
                  <a:pt x="890632" y="1488617"/>
                  <a:pt x="890632" y="1479566"/>
                </a:cubicBezTo>
                <a:close/>
                <a:moveTo>
                  <a:pt x="1035440" y="1397718"/>
                </a:moveTo>
                <a:cubicBezTo>
                  <a:pt x="1026783" y="1409523"/>
                  <a:pt x="1020487" y="1418967"/>
                  <a:pt x="1016552" y="1426050"/>
                </a:cubicBezTo>
                <a:cubicBezTo>
                  <a:pt x="1012617" y="1433133"/>
                  <a:pt x="1006321" y="1442577"/>
                  <a:pt x="997664" y="1454382"/>
                </a:cubicBezTo>
                <a:cubicBezTo>
                  <a:pt x="1000025" y="1446906"/>
                  <a:pt x="1000025" y="1444545"/>
                  <a:pt x="997664" y="1447299"/>
                </a:cubicBezTo>
                <a:cubicBezTo>
                  <a:pt x="995303" y="1450054"/>
                  <a:pt x="995303" y="1446119"/>
                  <a:pt x="997664" y="1435494"/>
                </a:cubicBezTo>
                <a:close/>
                <a:moveTo>
                  <a:pt x="947700" y="1367985"/>
                </a:moveTo>
                <a:lnTo>
                  <a:pt x="944935" y="1370960"/>
                </a:lnTo>
                <a:cubicBezTo>
                  <a:pt x="928801" y="1386438"/>
                  <a:pt x="916996" y="1412146"/>
                  <a:pt x="909520" y="1448086"/>
                </a:cubicBezTo>
                <a:cubicBezTo>
                  <a:pt x="916078" y="1429985"/>
                  <a:pt x="923423" y="1414245"/>
                  <a:pt x="931556" y="1400866"/>
                </a:cubicBezTo>
                <a:cubicBezTo>
                  <a:pt x="935622" y="1394176"/>
                  <a:pt x="939491" y="1386897"/>
                  <a:pt x="943164" y="1379027"/>
                </a:cubicBezTo>
                <a:close/>
                <a:moveTo>
                  <a:pt x="985072" y="1322166"/>
                </a:moveTo>
                <a:cubicBezTo>
                  <a:pt x="979760" y="1330692"/>
                  <a:pt x="973759" y="1339021"/>
                  <a:pt x="967069" y="1347153"/>
                </a:cubicBezTo>
                <a:lnTo>
                  <a:pt x="957182" y="1357788"/>
                </a:lnTo>
                <a:lnTo>
                  <a:pt x="962544" y="1363975"/>
                </a:lnTo>
                <a:cubicBezTo>
                  <a:pt x="965036" y="1365943"/>
                  <a:pt x="967036" y="1366435"/>
                  <a:pt x="968545" y="1365451"/>
                </a:cubicBezTo>
                <a:cubicBezTo>
                  <a:pt x="971562" y="1363483"/>
                  <a:pt x="968676" y="1372141"/>
                  <a:pt x="959888" y="1391422"/>
                </a:cubicBezTo>
                <a:cubicBezTo>
                  <a:pt x="955953" y="1400079"/>
                  <a:pt x="949657" y="1411097"/>
                  <a:pt x="941000" y="1424476"/>
                </a:cubicBezTo>
                <a:cubicBezTo>
                  <a:pt x="932343" y="1437855"/>
                  <a:pt x="926047" y="1458317"/>
                  <a:pt x="922112" y="1485862"/>
                </a:cubicBezTo>
                <a:cubicBezTo>
                  <a:pt x="931293" y="1466056"/>
                  <a:pt x="941262" y="1444282"/>
                  <a:pt x="952018" y="1420541"/>
                </a:cubicBezTo>
                <a:cubicBezTo>
                  <a:pt x="962773" y="1396800"/>
                  <a:pt x="975890" y="1376600"/>
                  <a:pt x="991368" y="1359942"/>
                </a:cubicBezTo>
                <a:lnTo>
                  <a:pt x="972480" y="1353646"/>
                </a:lnTo>
                <a:cubicBezTo>
                  <a:pt x="972218" y="1353646"/>
                  <a:pt x="971168" y="1353646"/>
                  <a:pt x="969332" y="1353646"/>
                </a:cubicBezTo>
                <a:cubicBezTo>
                  <a:pt x="967495" y="1353646"/>
                  <a:pt x="966446" y="1353646"/>
                  <a:pt x="966184" y="1353646"/>
                </a:cubicBezTo>
                <a:close/>
                <a:moveTo>
                  <a:pt x="904994" y="1314984"/>
                </a:moveTo>
                <a:cubicBezTo>
                  <a:pt x="904207" y="1314591"/>
                  <a:pt x="903617" y="1314886"/>
                  <a:pt x="903224" y="1315870"/>
                </a:cubicBezTo>
                <a:cubicBezTo>
                  <a:pt x="908733" y="1320985"/>
                  <a:pt x="910307" y="1321772"/>
                  <a:pt x="907946" y="1318231"/>
                </a:cubicBezTo>
                <a:cubicBezTo>
                  <a:pt x="906765" y="1316460"/>
                  <a:pt x="905781" y="1315378"/>
                  <a:pt x="904994" y="1314984"/>
                </a:cubicBezTo>
                <a:close/>
                <a:moveTo>
                  <a:pt x="1275279" y="1290292"/>
                </a:moveTo>
                <a:cubicBezTo>
                  <a:pt x="1278690" y="1290554"/>
                  <a:pt x="1282690" y="1292784"/>
                  <a:pt x="1287281" y="1296982"/>
                </a:cubicBezTo>
                <a:cubicBezTo>
                  <a:pt x="1280985" y="1298031"/>
                  <a:pt x="1274689" y="1302229"/>
                  <a:pt x="1268393" y="1309573"/>
                </a:cubicBezTo>
                <a:cubicBezTo>
                  <a:pt x="1265508" y="1312459"/>
                  <a:pt x="1263409" y="1314558"/>
                  <a:pt x="1262097" y="1315870"/>
                </a:cubicBezTo>
                <a:cubicBezTo>
                  <a:pt x="1260785" y="1317181"/>
                  <a:pt x="1258687" y="1319280"/>
                  <a:pt x="1255801" y="1322166"/>
                </a:cubicBezTo>
                <a:cubicBezTo>
                  <a:pt x="1258687" y="1311672"/>
                  <a:pt x="1262359" y="1302753"/>
                  <a:pt x="1266819" y="1295408"/>
                </a:cubicBezTo>
                <a:cubicBezTo>
                  <a:pt x="1269049" y="1291735"/>
                  <a:pt x="1271869" y="1290030"/>
                  <a:pt x="1275279" y="1290292"/>
                </a:cubicBezTo>
                <a:close/>
                <a:moveTo>
                  <a:pt x="2269461" y="1252909"/>
                </a:moveTo>
                <a:lnTo>
                  <a:pt x="2250573" y="1284390"/>
                </a:lnTo>
                <a:cubicBezTo>
                  <a:pt x="2259230" y="1281897"/>
                  <a:pt x="2263952" y="1279012"/>
                  <a:pt x="2264739" y="1275733"/>
                </a:cubicBezTo>
                <a:cubicBezTo>
                  <a:pt x="2265526" y="1272453"/>
                  <a:pt x="2267100" y="1264846"/>
                  <a:pt x="2269461" y="1252909"/>
                </a:cubicBezTo>
                <a:close/>
                <a:moveTo>
                  <a:pt x="1545418" y="1221429"/>
                </a:moveTo>
                <a:lnTo>
                  <a:pt x="1501346" y="1252909"/>
                </a:lnTo>
                <a:cubicBezTo>
                  <a:pt x="1504363" y="1240579"/>
                  <a:pt x="1509347" y="1232185"/>
                  <a:pt x="1516299" y="1227725"/>
                </a:cubicBezTo>
                <a:cubicBezTo>
                  <a:pt x="1523251" y="1223265"/>
                  <a:pt x="1532957" y="1221167"/>
                  <a:pt x="1545418" y="1221429"/>
                </a:cubicBezTo>
                <a:close/>
                <a:moveTo>
                  <a:pt x="1586588" y="1201547"/>
                </a:moveTo>
                <a:lnTo>
                  <a:pt x="1585039" y="1202566"/>
                </a:lnTo>
                <a:cubicBezTo>
                  <a:pt x="1584694" y="1202713"/>
                  <a:pt x="1584867" y="1202443"/>
                  <a:pt x="1585555" y="1201754"/>
                </a:cubicBezTo>
                <a:close/>
                <a:moveTo>
                  <a:pt x="1098400" y="1189949"/>
                </a:moveTo>
                <a:cubicBezTo>
                  <a:pt x="1091973" y="1195720"/>
                  <a:pt x="1085940" y="1199918"/>
                  <a:pt x="1080299" y="1202541"/>
                </a:cubicBezTo>
                <a:cubicBezTo>
                  <a:pt x="1074659" y="1205164"/>
                  <a:pt x="1070200" y="1209362"/>
                  <a:pt x="1066920" y="1215133"/>
                </a:cubicBezTo>
                <a:cubicBezTo>
                  <a:pt x="1061411" y="1217625"/>
                  <a:pt x="1058263" y="1218937"/>
                  <a:pt x="1057476" y="1219068"/>
                </a:cubicBezTo>
                <a:cubicBezTo>
                  <a:pt x="1056689" y="1219199"/>
                  <a:pt x="1053541" y="1222085"/>
                  <a:pt x="1048032" y="1227725"/>
                </a:cubicBezTo>
                <a:lnTo>
                  <a:pt x="1035440" y="1240317"/>
                </a:lnTo>
                <a:cubicBezTo>
                  <a:pt x="1035440" y="1245564"/>
                  <a:pt x="1035440" y="1247662"/>
                  <a:pt x="1035440" y="1246613"/>
                </a:cubicBezTo>
                <a:cubicBezTo>
                  <a:pt x="1035440" y="1245564"/>
                  <a:pt x="1035440" y="1247662"/>
                  <a:pt x="1035440" y="1252909"/>
                </a:cubicBezTo>
                <a:lnTo>
                  <a:pt x="1016552" y="1315870"/>
                </a:lnTo>
                <a:cubicBezTo>
                  <a:pt x="1040818" y="1305507"/>
                  <a:pt x="1059968" y="1290030"/>
                  <a:pt x="1074003" y="1269436"/>
                </a:cubicBezTo>
                <a:cubicBezTo>
                  <a:pt x="1088038" y="1248843"/>
                  <a:pt x="1102467" y="1228643"/>
                  <a:pt x="1117288" y="1208837"/>
                </a:cubicBezTo>
                <a:close/>
                <a:moveTo>
                  <a:pt x="1570602" y="1183653"/>
                </a:moveTo>
                <a:cubicBezTo>
                  <a:pt x="1570602" y="1183915"/>
                  <a:pt x="1570602" y="1184965"/>
                  <a:pt x="1570602" y="1186801"/>
                </a:cubicBezTo>
                <a:lnTo>
                  <a:pt x="1570602" y="1187293"/>
                </a:lnTo>
                <a:cubicBezTo>
                  <a:pt x="1570602" y="1186899"/>
                  <a:pt x="1570602" y="1186998"/>
                  <a:pt x="1570602" y="1187588"/>
                </a:cubicBezTo>
                <a:cubicBezTo>
                  <a:pt x="1570602" y="1188769"/>
                  <a:pt x="1570602" y="1189555"/>
                  <a:pt x="1570602" y="1189949"/>
                </a:cubicBezTo>
                <a:cubicBezTo>
                  <a:pt x="1565093" y="1187326"/>
                  <a:pt x="1563519" y="1186276"/>
                  <a:pt x="1565880" y="1186801"/>
                </a:cubicBezTo>
                <a:cubicBezTo>
                  <a:pt x="1568241" y="1187326"/>
                  <a:pt x="1569815" y="1186276"/>
                  <a:pt x="1570602" y="1183653"/>
                </a:cubicBezTo>
                <a:close/>
                <a:moveTo>
                  <a:pt x="2193909" y="1177357"/>
                </a:moveTo>
                <a:cubicBezTo>
                  <a:pt x="2168987" y="1196114"/>
                  <a:pt x="2157444" y="1207394"/>
                  <a:pt x="2159281" y="1211198"/>
                </a:cubicBezTo>
                <a:cubicBezTo>
                  <a:pt x="2161117" y="1215002"/>
                  <a:pt x="2155870" y="1231004"/>
                  <a:pt x="2143541" y="1259205"/>
                </a:cubicBezTo>
                <a:cubicBezTo>
                  <a:pt x="2134621" y="1273633"/>
                  <a:pt x="2127276" y="1285701"/>
                  <a:pt x="2121505" y="1295408"/>
                </a:cubicBezTo>
                <a:cubicBezTo>
                  <a:pt x="2115733" y="1305114"/>
                  <a:pt x="2108388" y="1320330"/>
                  <a:pt x="2099468" y="1341054"/>
                </a:cubicBezTo>
                <a:cubicBezTo>
                  <a:pt x="2115996" y="1323215"/>
                  <a:pt x="2133310" y="1297506"/>
                  <a:pt x="2151411" y="1263927"/>
                </a:cubicBezTo>
                <a:cubicBezTo>
                  <a:pt x="2169512" y="1230348"/>
                  <a:pt x="2183678" y="1201492"/>
                  <a:pt x="2193909" y="1177357"/>
                </a:cubicBezTo>
                <a:close/>
                <a:moveTo>
                  <a:pt x="2332421" y="1158469"/>
                </a:moveTo>
                <a:lnTo>
                  <a:pt x="2326125" y="1164765"/>
                </a:lnTo>
                <a:cubicBezTo>
                  <a:pt x="2331897" y="1170012"/>
                  <a:pt x="2334520" y="1170536"/>
                  <a:pt x="2333995" y="1166339"/>
                </a:cubicBezTo>
                <a:cubicBezTo>
                  <a:pt x="2333471" y="1162142"/>
                  <a:pt x="2332946" y="1159518"/>
                  <a:pt x="2332421" y="1158469"/>
                </a:cubicBezTo>
                <a:close/>
                <a:moveTo>
                  <a:pt x="1218025" y="1114397"/>
                </a:moveTo>
                <a:cubicBezTo>
                  <a:pt x="1197169" y="1120693"/>
                  <a:pt x="1182216" y="1130137"/>
                  <a:pt x="1173166" y="1142729"/>
                </a:cubicBezTo>
                <a:cubicBezTo>
                  <a:pt x="1164115" y="1155321"/>
                  <a:pt x="1153884" y="1171061"/>
                  <a:pt x="1142472" y="1189949"/>
                </a:cubicBezTo>
                <a:cubicBezTo>
                  <a:pt x="1171461" y="1173684"/>
                  <a:pt x="1182741" y="1165289"/>
                  <a:pt x="1176314" y="1164765"/>
                </a:cubicBezTo>
                <a:cubicBezTo>
                  <a:pt x="1169887" y="1164240"/>
                  <a:pt x="1179593" y="1155846"/>
                  <a:pt x="1205433" y="1139581"/>
                </a:cubicBezTo>
                <a:cubicBezTo>
                  <a:pt x="1213827" y="1135383"/>
                  <a:pt x="1217500" y="1134334"/>
                  <a:pt x="1216451" y="1136433"/>
                </a:cubicBezTo>
                <a:cubicBezTo>
                  <a:pt x="1215401" y="1138531"/>
                  <a:pt x="1215926" y="1131186"/>
                  <a:pt x="1218025" y="1114397"/>
                </a:cubicBezTo>
                <a:close/>
                <a:moveTo>
                  <a:pt x="2370197" y="1101805"/>
                </a:moveTo>
                <a:cubicBezTo>
                  <a:pt x="2364426" y="1107969"/>
                  <a:pt x="2360229" y="1112954"/>
                  <a:pt x="2357606" y="1116758"/>
                </a:cubicBezTo>
                <a:cubicBezTo>
                  <a:pt x="2354982" y="1120561"/>
                  <a:pt x="2350785" y="1123972"/>
                  <a:pt x="2345013" y="1126989"/>
                </a:cubicBezTo>
                <a:lnTo>
                  <a:pt x="2351309" y="1133285"/>
                </a:lnTo>
                <a:cubicBezTo>
                  <a:pt x="2351703" y="1132760"/>
                  <a:pt x="2354064" y="1129087"/>
                  <a:pt x="2358392" y="1122267"/>
                </a:cubicBezTo>
                <a:cubicBezTo>
                  <a:pt x="2362721" y="1115446"/>
                  <a:pt x="2366656" y="1108625"/>
                  <a:pt x="2370197" y="1101805"/>
                </a:cubicBezTo>
                <a:close/>
                <a:moveTo>
                  <a:pt x="978776" y="1101805"/>
                </a:moveTo>
                <a:cubicBezTo>
                  <a:pt x="951887" y="1115315"/>
                  <a:pt x="931687" y="1133940"/>
                  <a:pt x="918177" y="1157682"/>
                </a:cubicBezTo>
                <a:cubicBezTo>
                  <a:pt x="904666" y="1181423"/>
                  <a:pt x="889189" y="1204771"/>
                  <a:pt x="871743" y="1227725"/>
                </a:cubicBezTo>
                <a:cubicBezTo>
                  <a:pt x="873973" y="1236907"/>
                  <a:pt x="875810" y="1239005"/>
                  <a:pt x="877252" y="1234021"/>
                </a:cubicBezTo>
                <a:cubicBezTo>
                  <a:pt x="878695" y="1229037"/>
                  <a:pt x="885254" y="1218543"/>
                  <a:pt x="896928" y="1202541"/>
                </a:cubicBezTo>
                <a:lnTo>
                  <a:pt x="922112" y="1177357"/>
                </a:lnTo>
                <a:cubicBezTo>
                  <a:pt x="922112" y="1177095"/>
                  <a:pt x="922112" y="1176045"/>
                  <a:pt x="922112" y="1174209"/>
                </a:cubicBezTo>
                <a:cubicBezTo>
                  <a:pt x="922112" y="1172373"/>
                  <a:pt x="922112" y="1171323"/>
                  <a:pt x="922112" y="1171061"/>
                </a:cubicBezTo>
                <a:cubicBezTo>
                  <a:pt x="934310" y="1159125"/>
                  <a:pt x="944541" y="1148369"/>
                  <a:pt x="952805" y="1138794"/>
                </a:cubicBezTo>
                <a:cubicBezTo>
                  <a:pt x="961068" y="1129218"/>
                  <a:pt x="969725" y="1116889"/>
                  <a:pt x="978776" y="1101805"/>
                </a:cubicBezTo>
                <a:close/>
                <a:moveTo>
                  <a:pt x="1108336" y="1090196"/>
                </a:moveTo>
                <a:cubicBezTo>
                  <a:pt x="1108730" y="1090984"/>
                  <a:pt x="1109615" y="1092754"/>
                  <a:pt x="1110992" y="1095509"/>
                </a:cubicBezTo>
                <a:cubicBezTo>
                  <a:pt x="1110599" y="1094722"/>
                  <a:pt x="1109812" y="1093148"/>
                  <a:pt x="1108631" y="1090786"/>
                </a:cubicBezTo>
                <a:cubicBezTo>
                  <a:pt x="1108041" y="1089606"/>
                  <a:pt x="1107943" y="1089409"/>
                  <a:pt x="1108336" y="1090196"/>
                </a:cubicBezTo>
                <a:close/>
                <a:moveTo>
                  <a:pt x="2294645" y="1089212"/>
                </a:moveTo>
                <a:cubicBezTo>
                  <a:pt x="2288349" y="1091311"/>
                  <a:pt x="2283627" y="1093410"/>
                  <a:pt x="2280479" y="1095509"/>
                </a:cubicBezTo>
                <a:cubicBezTo>
                  <a:pt x="2277331" y="1097607"/>
                  <a:pt x="2275757" y="1106002"/>
                  <a:pt x="2275757" y="1120693"/>
                </a:cubicBezTo>
                <a:close/>
                <a:moveTo>
                  <a:pt x="1004845" y="1073964"/>
                </a:moveTo>
                <a:cubicBezTo>
                  <a:pt x="1004452" y="1074358"/>
                  <a:pt x="1004157" y="1075243"/>
                  <a:pt x="1003960" y="1076620"/>
                </a:cubicBezTo>
                <a:cubicBezTo>
                  <a:pt x="1006714" y="1076227"/>
                  <a:pt x="1007502" y="1075440"/>
                  <a:pt x="1006321" y="1074260"/>
                </a:cubicBezTo>
                <a:cubicBezTo>
                  <a:pt x="1005731" y="1073669"/>
                  <a:pt x="1005239" y="1073571"/>
                  <a:pt x="1004845" y="1073964"/>
                </a:cubicBezTo>
                <a:close/>
                <a:moveTo>
                  <a:pt x="1136177" y="1070325"/>
                </a:moveTo>
                <a:lnTo>
                  <a:pt x="1129881" y="1076620"/>
                </a:lnTo>
                <a:cubicBezTo>
                  <a:pt x="1132897" y="1076358"/>
                  <a:pt x="1134734" y="1075309"/>
                  <a:pt x="1135390" y="1073472"/>
                </a:cubicBezTo>
                <a:cubicBezTo>
                  <a:pt x="1136045" y="1071636"/>
                  <a:pt x="1136308" y="1070587"/>
                  <a:pt x="1136177" y="1070325"/>
                </a:cubicBezTo>
                <a:close/>
                <a:moveTo>
                  <a:pt x="1874681" y="1028466"/>
                </a:moveTo>
                <a:cubicBezTo>
                  <a:pt x="1874484" y="1028236"/>
                  <a:pt x="1874386" y="1028548"/>
                  <a:pt x="1874386" y="1029400"/>
                </a:cubicBezTo>
                <a:cubicBezTo>
                  <a:pt x="1874386" y="1031105"/>
                  <a:pt x="1874779" y="1032221"/>
                  <a:pt x="1875566" y="1032745"/>
                </a:cubicBezTo>
                <a:lnTo>
                  <a:pt x="1876081" y="1032716"/>
                </a:lnTo>
                <a:lnTo>
                  <a:pt x="1875566" y="1030778"/>
                </a:lnTo>
                <a:cubicBezTo>
                  <a:pt x="1875173" y="1029466"/>
                  <a:pt x="1874877" y="1028695"/>
                  <a:pt x="1874681" y="1028466"/>
                </a:cubicBezTo>
                <a:close/>
                <a:moveTo>
                  <a:pt x="2433158" y="1007364"/>
                </a:moveTo>
                <a:cubicBezTo>
                  <a:pt x="2423976" y="1015759"/>
                  <a:pt x="2417155" y="1022580"/>
                  <a:pt x="2412695" y="1027826"/>
                </a:cubicBezTo>
                <a:cubicBezTo>
                  <a:pt x="2408236" y="1033073"/>
                  <a:pt x="2404563" y="1043042"/>
                  <a:pt x="2401678" y="1057732"/>
                </a:cubicBezTo>
                <a:cubicBezTo>
                  <a:pt x="2410466" y="1049338"/>
                  <a:pt x="2416499" y="1042517"/>
                  <a:pt x="2419779" y="1037270"/>
                </a:cubicBezTo>
                <a:cubicBezTo>
                  <a:pt x="2423058" y="1032023"/>
                  <a:pt x="2427518" y="1022055"/>
                  <a:pt x="2433158" y="1007364"/>
                </a:cubicBezTo>
                <a:close/>
                <a:moveTo>
                  <a:pt x="2389086" y="956996"/>
                </a:moveTo>
                <a:cubicBezTo>
                  <a:pt x="2369410" y="959226"/>
                  <a:pt x="2359966" y="962636"/>
                  <a:pt x="2360753" y="967227"/>
                </a:cubicBezTo>
                <a:cubicBezTo>
                  <a:pt x="2361540" y="971818"/>
                  <a:pt x="2358392" y="983098"/>
                  <a:pt x="2351309" y="1001068"/>
                </a:cubicBezTo>
                <a:cubicBezTo>
                  <a:pt x="2345145" y="1012348"/>
                  <a:pt x="2338586" y="1021268"/>
                  <a:pt x="2331634" y="1027826"/>
                </a:cubicBezTo>
                <a:cubicBezTo>
                  <a:pt x="2324683" y="1034385"/>
                  <a:pt x="2316550" y="1046452"/>
                  <a:pt x="2307237" y="1064028"/>
                </a:cubicBezTo>
                <a:cubicBezTo>
                  <a:pt x="2337930" y="1041992"/>
                  <a:pt x="2353670" y="1026252"/>
                  <a:pt x="2354457" y="1016808"/>
                </a:cubicBezTo>
                <a:cubicBezTo>
                  <a:pt x="2355244" y="1007364"/>
                  <a:pt x="2364689" y="1004216"/>
                  <a:pt x="2382789" y="1007364"/>
                </a:cubicBezTo>
                <a:cubicBezTo>
                  <a:pt x="2376756" y="993854"/>
                  <a:pt x="2374657" y="986246"/>
                  <a:pt x="2376493" y="984541"/>
                </a:cubicBezTo>
                <a:cubicBezTo>
                  <a:pt x="2378330" y="982836"/>
                  <a:pt x="2382527" y="973654"/>
                  <a:pt x="2389086" y="956996"/>
                </a:cubicBezTo>
                <a:close/>
                <a:moveTo>
                  <a:pt x="1797259" y="956996"/>
                </a:moveTo>
                <a:cubicBezTo>
                  <a:pt x="1762238" y="961980"/>
                  <a:pt x="1725248" y="974048"/>
                  <a:pt x="1686292" y="993198"/>
                </a:cubicBezTo>
                <a:cubicBezTo>
                  <a:pt x="1647335" y="1012348"/>
                  <a:pt x="1608772" y="1027564"/>
                  <a:pt x="1570602" y="1038844"/>
                </a:cubicBezTo>
                <a:cubicBezTo>
                  <a:pt x="1552108" y="1045140"/>
                  <a:pt x="1535581" y="1053011"/>
                  <a:pt x="1521021" y="1062454"/>
                </a:cubicBezTo>
                <a:cubicBezTo>
                  <a:pt x="1506461" y="1071898"/>
                  <a:pt x="1491508" y="1082917"/>
                  <a:pt x="1476162" y="1095509"/>
                </a:cubicBezTo>
                <a:cubicBezTo>
                  <a:pt x="1460815" y="1104953"/>
                  <a:pt x="1445862" y="1114397"/>
                  <a:pt x="1431303" y="1123841"/>
                </a:cubicBezTo>
                <a:cubicBezTo>
                  <a:pt x="1416743" y="1133285"/>
                  <a:pt x="1400216" y="1142729"/>
                  <a:pt x="1381722" y="1152173"/>
                </a:cubicBezTo>
                <a:cubicBezTo>
                  <a:pt x="1356931" y="1164765"/>
                  <a:pt x="1334108" y="1178931"/>
                  <a:pt x="1313252" y="1194671"/>
                </a:cubicBezTo>
                <a:cubicBezTo>
                  <a:pt x="1292397" y="1210411"/>
                  <a:pt x="1271148" y="1227725"/>
                  <a:pt x="1249505" y="1246613"/>
                </a:cubicBezTo>
                <a:cubicBezTo>
                  <a:pt x="1206876" y="1284127"/>
                  <a:pt x="1174084" y="1316132"/>
                  <a:pt x="1151130" y="1342628"/>
                </a:cubicBezTo>
                <a:cubicBezTo>
                  <a:pt x="1128175" y="1369124"/>
                  <a:pt x="1106402" y="1410572"/>
                  <a:pt x="1085808" y="1466974"/>
                </a:cubicBezTo>
                <a:lnTo>
                  <a:pt x="1098400" y="1454382"/>
                </a:lnTo>
                <a:cubicBezTo>
                  <a:pt x="1119780" y="1428805"/>
                  <a:pt x="1139981" y="1402833"/>
                  <a:pt x="1159000" y="1376469"/>
                </a:cubicBezTo>
                <a:cubicBezTo>
                  <a:pt x="1178019" y="1350104"/>
                  <a:pt x="1199793" y="1325707"/>
                  <a:pt x="1224321" y="1303278"/>
                </a:cubicBezTo>
                <a:cubicBezTo>
                  <a:pt x="1256588" y="1271404"/>
                  <a:pt x="1283346" y="1245433"/>
                  <a:pt x="1304595" y="1225364"/>
                </a:cubicBezTo>
                <a:cubicBezTo>
                  <a:pt x="1325844" y="1205295"/>
                  <a:pt x="1355751" y="1193490"/>
                  <a:pt x="1394314" y="1189949"/>
                </a:cubicBezTo>
                <a:lnTo>
                  <a:pt x="1392395" y="1197012"/>
                </a:lnTo>
                <a:lnTo>
                  <a:pt x="1395494" y="1193097"/>
                </a:lnTo>
                <a:cubicBezTo>
                  <a:pt x="1397593" y="1189949"/>
                  <a:pt x="1399298" y="1186801"/>
                  <a:pt x="1400610" y="1183653"/>
                </a:cubicBezTo>
                <a:cubicBezTo>
                  <a:pt x="1403233" y="1177357"/>
                  <a:pt x="1407430" y="1171061"/>
                  <a:pt x="1413202" y="1164765"/>
                </a:cubicBezTo>
                <a:cubicBezTo>
                  <a:pt x="1478392" y="1114790"/>
                  <a:pt x="1551058" y="1073079"/>
                  <a:pt x="1631202" y="1039631"/>
                </a:cubicBezTo>
                <a:cubicBezTo>
                  <a:pt x="1711345" y="1006184"/>
                  <a:pt x="1766697" y="978639"/>
                  <a:pt x="1797259" y="956996"/>
                </a:cubicBezTo>
                <a:close/>
                <a:moveTo>
                  <a:pt x="2496118" y="925516"/>
                </a:moveTo>
                <a:lnTo>
                  <a:pt x="2464638" y="950700"/>
                </a:lnTo>
                <a:lnTo>
                  <a:pt x="2470934" y="963292"/>
                </a:lnTo>
                <a:close/>
                <a:moveTo>
                  <a:pt x="2447422" y="914891"/>
                </a:moveTo>
                <a:cubicBezTo>
                  <a:pt x="2447291" y="914629"/>
                  <a:pt x="2446471" y="915547"/>
                  <a:pt x="2444963" y="917646"/>
                </a:cubicBezTo>
                <a:cubicBezTo>
                  <a:pt x="2441946" y="921843"/>
                  <a:pt x="2440109" y="924467"/>
                  <a:pt x="2439454" y="925516"/>
                </a:cubicBezTo>
                <a:lnTo>
                  <a:pt x="2436073" y="934209"/>
                </a:lnTo>
                <a:lnTo>
                  <a:pt x="2438568" y="930828"/>
                </a:lnTo>
                <a:cubicBezTo>
                  <a:pt x="2440273" y="929254"/>
                  <a:pt x="2442667" y="927484"/>
                  <a:pt x="2445750" y="925516"/>
                </a:cubicBezTo>
                <a:cubicBezTo>
                  <a:pt x="2445750" y="926565"/>
                  <a:pt x="2445750" y="924467"/>
                  <a:pt x="2445750" y="919220"/>
                </a:cubicBezTo>
                <a:cubicBezTo>
                  <a:pt x="2446996" y="916596"/>
                  <a:pt x="2447553" y="915154"/>
                  <a:pt x="2447422" y="914891"/>
                </a:cubicBezTo>
                <a:close/>
                <a:moveTo>
                  <a:pt x="1507642" y="912924"/>
                </a:moveTo>
                <a:lnTo>
                  <a:pt x="1425794" y="963292"/>
                </a:lnTo>
                <a:cubicBezTo>
                  <a:pt x="1430385" y="950569"/>
                  <a:pt x="1441665" y="939813"/>
                  <a:pt x="1459635" y="931025"/>
                </a:cubicBezTo>
                <a:cubicBezTo>
                  <a:pt x="1477605" y="922237"/>
                  <a:pt x="1493607" y="916203"/>
                  <a:pt x="1507642" y="912924"/>
                </a:cubicBezTo>
                <a:close/>
                <a:moveTo>
                  <a:pt x="1381722" y="894036"/>
                </a:moveTo>
                <a:cubicBezTo>
                  <a:pt x="1350241" y="906628"/>
                  <a:pt x="1325057" y="925516"/>
                  <a:pt x="1306169" y="950700"/>
                </a:cubicBezTo>
                <a:close/>
                <a:moveTo>
                  <a:pt x="1646155" y="881444"/>
                </a:moveTo>
                <a:lnTo>
                  <a:pt x="1476162" y="956996"/>
                </a:lnTo>
                <a:cubicBezTo>
                  <a:pt x="1492295" y="943223"/>
                  <a:pt x="1519841" y="928270"/>
                  <a:pt x="1558797" y="912137"/>
                </a:cubicBezTo>
                <a:cubicBezTo>
                  <a:pt x="1597754" y="896003"/>
                  <a:pt x="1626873" y="885772"/>
                  <a:pt x="1646155" y="881444"/>
                </a:cubicBezTo>
                <a:close/>
                <a:moveTo>
                  <a:pt x="2036508" y="875148"/>
                </a:moveTo>
                <a:cubicBezTo>
                  <a:pt x="2017358" y="878427"/>
                  <a:pt x="1997420" y="882887"/>
                  <a:pt x="1976696" y="888527"/>
                </a:cubicBezTo>
                <a:cubicBezTo>
                  <a:pt x="1955972" y="894167"/>
                  <a:pt x="1936034" y="900201"/>
                  <a:pt x="1916884" y="906628"/>
                </a:cubicBezTo>
                <a:lnTo>
                  <a:pt x="1790963" y="956996"/>
                </a:lnTo>
                <a:lnTo>
                  <a:pt x="1916884" y="919220"/>
                </a:lnTo>
                <a:cubicBezTo>
                  <a:pt x="1928951" y="913317"/>
                  <a:pt x="1939445" y="909382"/>
                  <a:pt x="1948364" y="907415"/>
                </a:cubicBezTo>
                <a:cubicBezTo>
                  <a:pt x="1957283" y="905447"/>
                  <a:pt x="1967777" y="903086"/>
                  <a:pt x="1979844" y="900332"/>
                </a:cubicBezTo>
                <a:close/>
                <a:moveTo>
                  <a:pt x="1630611" y="869762"/>
                </a:moveTo>
                <a:cubicBezTo>
                  <a:pt x="1624315" y="869122"/>
                  <a:pt x="1612707" y="870918"/>
                  <a:pt x="1595786" y="875148"/>
                </a:cubicBezTo>
                <a:cubicBezTo>
                  <a:pt x="1579981" y="877509"/>
                  <a:pt x="1569389" y="879083"/>
                  <a:pt x="1564011" y="879870"/>
                </a:cubicBezTo>
                <a:lnTo>
                  <a:pt x="1568069" y="879870"/>
                </a:lnTo>
                <a:cubicBezTo>
                  <a:pt x="1569594" y="881050"/>
                  <a:pt x="1562044" y="885772"/>
                  <a:pt x="1545418" y="894036"/>
                </a:cubicBezTo>
                <a:cubicBezTo>
                  <a:pt x="1531121" y="900070"/>
                  <a:pt x="1520365" y="902168"/>
                  <a:pt x="1513151" y="900332"/>
                </a:cubicBezTo>
                <a:cubicBezTo>
                  <a:pt x="1505937" y="898496"/>
                  <a:pt x="1474719" y="913186"/>
                  <a:pt x="1419498" y="944404"/>
                </a:cubicBezTo>
                <a:lnTo>
                  <a:pt x="1350241" y="988476"/>
                </a:lnTo>
                <a:cubicBezTo>
                  <a:pt x="1331353" y="996215"/>
                  <a:pt x="1323483" y="999625"/>
                  <a:pt x="1326631" y="998707"/>
                </a:cubicBezTo>
                <a:cubicBezTo>
                  <a:pt x="1329779" y="997789"/>
                  <a:pt x="1325057" y="1002773"/>
                  <a:pt x="1312465" y="1013660"/>
                </a:cubicBezTo>
                <a:cubicBezTo>
                  <a:pt x="1292790" y="1028351"/>
                  <a:pt x="1272328" y="1041468"/>
                  <a:pt x="1251079" y="1053011"/>
                </a:cubicBezTo>
                <a:cubicBezTo>
                  <a:pt x="1229830" y="1064553"/>
                  <a:pt x="1212516" y="1080818"/>
                  <a:pt x="1199137" y="1101805"/>
                </a:cubicBezTo>
                <a:cubicBezTo>
                  <a:pt x="1209761" y="1096558"/>
                  <a:pt x="1213696" y="1094459"/>
                  <a:pt x="1210942" y="1095509"/>
                </a:cubicBezTo>
                <a:cubicBezTo>
                  <a:pt x="1208187" y="1096558"/>
                  <a:pt x="1210548" y="1094459"/>
                  <a:pt x="1218025" y="1089212"/>
                </a:cubicBezTo>
                <a:cubicBezTo>
                  <a:pt x="1223141" y="1083966"/>
                  <a:pt x="1225501" y="1081867"/>
                  <a:pt x="1225108" y="1082917"/>
                </a:cubicBezTo>
                <a:cubicBezTo>
                  <a:pt x="1224715" y="1083966"/>
                  <a:pt x="1228649" y="1081867"/>
                  <a:pt x="1236913" y="1076620"/>
                </a:cubicBezTo>
                <a:cubicBezTo>
                  <a:pt x="1244783" y="1070718"/>
                  <a:pt x="1249505" y="1066783"/>
                  <a:pt x="1251079" y="1064815"/>
                </a:cubicBezTo>
                <a:cubicBezTo>
                  <a:pt x="1252653" y="1062848"/>
                  <a:pt x="1260523" y="1060487"/>
                  <a:pt x="1274689" y="1057732"/>
                </a:cubicBezTo>
                <a:cubicBezTo>
                  <a:pt x="1268918" y="1074915"/>
                  <a:pt x="1264720" y="1084622"/>
                  <a:pt x="1262097" y="1086851"/>
                </a:cubicBezTo>
                <a:cubicBezTo>
                  <a:pt x="1259474" y="1089081"/>
                  <a:pt x="1255276" y="1094066"/>
                  <a:pt x="1249505" y="1101805"/>
                </a:cubicBezTo>
                <a:cubicBezTo>
                  <a:pt x="1259211" y="1101149"/>
                  <a:pt x="1269705" y="1096164"/>
                  <a:pt x="1280985" y="1086851"/>
                </a:cubicBezTo>
                <a:cubicBezTo>
                  <a:pt x="1292266" y="1077539"/>
                  <a:pt x="1302759" y="1067832"/>
                  <a:pt x="1312465" y="1057732"/>
                </a:cubicBezTo>
                <a:cubicBezTo>
                  <a:pt x="1307350" y="1054978"/>
                  <a:pt x="1304989" y="1054191"/>
                  <a:pt x="1305382" y="1055371"/>
                </a:cubicBezTo>
                <a:cubicBezTo>
                  <a:pt x="1305776" y="1056552"/>
                  <a:pt x="1301841" y="1057339"/>
                  <a:pt x="1293577" y="1057732"/>
                </a:cubicBezTo>
                <a:lnTo>
                  <a:pt x="1268393" y="1045140"/>
                </a:lnTo>
                <a:cubicBezTo>
                  <a:pt x="1293840" y="1033860"/>
                  <a:pt x="1320073" y="1018645"/>
                  <a:pt x="1347094" y="999494"/>
                </a:cubicBezTo>
                <a:cubicBezTo>
                  <a:pt x="1374114" y="980344"/>
                  <a:pt x="1400347" y="968276"/>
                  <a:pt x="1425794" y="963292"/>
                </a:cubicBezTo>
                <a:cubicBezTo>
                  <a:pt x="1396412" y="1004610"/>
                  <a:pt x="1376475" y="1024285"/>
                  <a:pt x="1365981" y="1022317"/>
                </a:cubicBezTo>
                <a:cubicBezTo>
                  <a:pt x="1355488" y="1020350"/>
                  <a:pt x="1341847" y="1032155"/>
                  <a:pt x="1325057" y="1057732"/>
                </a:cubicBezTo>
                <a:cubicBezTo>
                  <a:pt x="1337387" y="1051568"/>
                  <a:pt x="1348930" y="1045009"/>
                  <a:pt x="1359685" y="1038057"/>
                </a:cubicBezTo>
                <a:cubicBezTo>
                  <a:pt x="1370441" y="1031105"/>
                  <a:pt x="1381984" y="1022973"/>
                  <a:pt x="1394314" y="1013660"/>
                </a:cubicBezTo>
                <a:cubicBezTo>
                  <a:pt x="1428417" y="994641"/>
                  <a:pt x="1445206" y="985459"/>
                  <a:pt x="1444682" y="986115"/>
                </a:cubicBezTo>
                <a:cubicBezTo>
                  <a:pt x="1444157" y="986771"/>
                  <a:pt x="1448354" y="979163"/>
                  <a:pt x="1457274" y="963292"/>
                </a:cubicBezTo>
                <a:lnTo>
                  <a:pt x="1476162" y="969588"/>
                </a:lnTo>
                <a:cubicBezTo>
                  <a:pt x="1476162" y="974835"/>
                  <a:pt x="1476162" y="976933"/>
                  <a:pt x="1476162" y="975884"/>
                </a:cubicBezTo>
                <a:cubicBezTo>
                  <a:pt x="1507642" y="957783"/>
                  <a:pt x="1539122" y="942043"/>
                  <a:pt x="1570602" y="928664"/>
                </a:cubicBezTo>
                <a:cubicBezTo>
                  <a:pt x="1602082" y="915285"/>
                  <a:pt x="1633562" y="899545"/>
                  <a:pt x="1665043" y="881444"/>
                </a:cubicBezTo>
                <a:cubicBezTo>
                  <a:pt x="1648778" y="877640"/>
                  <a:pt x="1638809" y="874230"/>
                  <a:pt x="1635136" y="871213"/>
                </a:cubicBezTo>
                <a:cubicBezTo>
                  <a:pt x="1634218" y="870459"/>
                  <a:pt x="1632710" y="869975"/>
                  <a:pt x="1630611" y="869762"/>
                </a:cubicBezTo>
                <a:close/>
                <a:moveTo>
                  <a:pt x="2533894" y="868852"/>
                </a:moveTo>
                <a:cubicBezTo>
                  <a:pt x="2525368" y="873574"/>
                  <a:pt x="2520384" y="876722"/>
                  <a:pt x="2518941" y="878296"/>
                </a:cubicBezTo>
                <a:cubicBezTo>
                  <a:pt x="2517498" y="879870"/>
                  <a:pt x="2514088" y="889314"/>
                  <a:pt x="2508710" y="906628"/>
                </a:cubicBezTo>
                <a:close/>
                <a:moveTo>
                  <a:pt x="1306169" y="856260"/>
                </a:moveTo>
                <a:cubicBezTo>
                  <a:pt x="1270229" y="867802"/>
                  <a:pt x="1233503" y="887215"/>
                  <a:pt x="1195989" y="914498"/>
                </a:cubicBezTo>
                <a:cubicBezTo>
                  <a:pt x="1158475" y="941781"/>
                  <a:pt x="1128044" y="964341"/>
                  <a:pt x="1104696" y="982180"/>
                </a:cubicBezTo>
                <a:cubicBezTo>
                  <a:pt x="1113091" y="987820"/>
                  <a:pt x="1119912" y="987558"/>
                  <a:pt x="1125159" y="981393"/>
                </a:cubicBezTo>
                <a:cubicBezTo>
                  <a:pt x="1130405" y="975228"/>
                  <a:pt x="1140374" y="967096"/>
                  <a:pt x="1155065" y="956996"/>
                </a:cubicBezTo>
                <a:cubicBezTo>
                  <a:pt x="1179068" y="940600"/>
                  <a:pt x="1206613" y="923024"/>
                  <a:pt x="1237700" y="904267"/>
                </a:cubicBezTo>
                <a:cubicBezTo>
                  <a:pt x="1268787" y="885510"/>
                  <a:pt x="1291610" y="869507"/>
                  <a:pt x="1306169" y="856260"/>
                </a:cubicBezTo>
                <a:close/>
                <a:moveTo>
                  <a:pt x="1746891" y="849964"/>
                </a:moveTo>
                <a:lnTo>
                  <a:pt x="1690227" y="868852"/>
                </a:lnTo>
                <a:cubicBezTo>
                  <a:pt x="1705573" y="868852"/>
                  <a:pt x="1717378" y="867278"/>
                  <a:pt x="1725642" y="864130"/>
                </a:cubicBezTo>
                <a:cubicBezTo>
                  <a:pt x="1733905" y="860982"/>
                  <a:pt x="1740988" y="856260"/>
                  <a:pt x="1746891" y="849964"/>
                </a:cubicBezTo>
                <a:close/>
                <a:moveTo>
                  <a:pt x="1957906" y="841110"/>
                </a:moveTo>
                <a:cubicBezTo>
                  <a:pt x="1956988" y="840585"/>
                  <a:pt x="1953807" y="841438"/>
                  <a:pt x="1948364" y="843667"/>
                </a:cubicBezTo>
                <a:lnTo>
                  <a:pt x="1935772" y="849964"/>
                </a:lnTo>
                <a:cubicBezTo>
                  <a:pt x="1940625" y="854423"/>
                  <a:pt x="1946659" y="853374"/>
                  <a:pt x="1953873" y="846816"/>
                </a:cubicBezTo>
                <a:cubicBezTo>
                  <a:pt x="1957480" y="843536"/>
                  <a:pt x="1958825" y="841634"/>
                  <a:pt x="1957906" y="841110"/>
                </a:cubicBezTo>
                <a:close/>
                <a:moveTo>
                  <a:pt x="1905693" y="838847"/>
                </a:moveTo>
                <a:lnTo>
                  <a:pt x="1905784" y="839147"/>
                </a:lnTo>
                <a:lnTo>
                  <a:pt x="1903382" y="839634"/>
                </a:lnTo>
                <a:cubicBezTo>
                  <a:pt x="1902513" y="839700"/>
                  <a:pt x="1902554" y="839470"/>
                  <a:pt x="1903505" y="838945"/>
                </a:cubicBezTo>
                <a:cubicBezTo>
                  <a:pt x="1904456" y="838421"/>
                  <a:pt x="1905185" y="838388"/>
                  <a:pt x="1905693" y="838847"/>
                </a:cubicBezTo>
                <a:close/>
                <a:moveTo>
                  <a:pt x="1801637" y="828198"/>
                </a:moveTo>
                <a:cubicBezTo>
                  <a:pt x="1799178" y="828050"/>
                  <a:pt x="1799817" y="829010"/>
                  <a:pt x="1803555" y="831076"/>
                </a:cubicBezTo>
                <a:lnTo>
                  <a:pt x="1816147" y="831076"/>
                </a:lnTo>
                <a:cubicBezTo>
                  <a:pt x="1814836" y="830682"/>
                  <a:pt x="1811163" y="829895"/>
                  <a:pt x="1805129" y="828715"/>
                </a:cubicBezTo>
                <a:cubicBezTo>
                  <a:pt x="1803621" y="828420"/>
                  <a:pt x="1802457" y="828247"/>
                  <a:pt x="1801637" y="828198"/>
                </a:cubicBezTo>
                <a:close/>
                <a:moveTo>
                  <a:pt x="1885404" y="799595"/>
                </a:moveTo>
                <a:cubicBezTo>
                  <a:pt x="1878583" y="799333"/>
                  <a:pt x="1871762" y="799858"/>
                  <a:pt x="1864942" y="801170"/>
                </a:cubicBezTo>
                <a:cubicBezTo>
                  <a:pt x="1858121" y="802481"/>
                  <a:pt x="1854448" y="806154"/>
                  <a:pt x="1853924" y="812187"/>
                </a:cubicBezTo>
                <a:cubicBezTo>
                  <a:pt x="1863105" y="809302"/>
                  <a:pt x="1869926" y="807203"/>
                  <a:pt x="1874386" y="805891"/>
                </a:cubicBezTo>
                <a:cubicBezTo>
                  <a:pt x="1878845" y="804580"/>
                  <a:pt x="1882518" y="802481"/>
                  <a:pt x="1885404" y="799595"/>
                </a:cubicBezTo>
                <a:close/>
                <a:moveTo>
                  <a:pt x="2464638" y="774411"/>
                </a:moveTo>
                <a:cubicBezTo>
                  <a:pt x="2435125" y="800382"/>
                  <a:pt x="2396562" y="844455"/>
                  <a:pt x="2348948" y="906628"/>
                </a:cubicBezTo>
                <a:cubicBezTo>
                  <a:pt x="2301335" y="968801"/>
                  <a:pt x="2270642" y="1025465"/>
                  <a:pt x="2256869" y="1076620"/>
                </a:cubicBezTo>
                <a:cubicBezTo>
                  <a:pt x="2262378" y="1073866"/>
                  <a:pt x="2265526" y="1071505"/>
                  <a:pt x="2266313" y="1069537"/>
                </a:cubicBezTo>
                <a:cubicBezTo>
                  <a:pt x="2267100" y="1067570"/>
                  <a:pt x="2270248" y="1063635"/>
                  <a:pt x="2275757" y="1057732"/>
                </a:cubicBezTo>
                <a:lnTo>
                  <a:pt x="2313533" y="1001068"/>
                </a:lnTo>
                <a:cubicBezTo>
                  <a:pt x="2322715" y="985853"/>
                  <a:pt x="2331110" y="972211"/>
                  <a:pt x="2338717" y="960144"/>
                </a:cubicBezTo>
                <a:cubicBezTo>
                  <a:pt x="2346325" y="948077"/>
                  <a:pt x="2354720" y="934435"/>
                  <a:pt x="2363901" y="919220"/>
                </a:cubicBezTo>
                <a:cubicBezTo>
                  <a:pt x="2379904" y="894298"/>
                  <a:pt x="2396693" y="870163"/>
                  <a:pt x="2414269" y="846816"/>
                </a:cubicBezTo>
                <a:cubicBezTo>
                  <a:pt x="2431846" y="823468"/>
                  <a:pt x="2448635" y="799333"/>
                  <a:pt x="2464638" y="774411"/>
                </a:cubicBezTo>
                <a:close/>
                <a:moveTo>
                  <a:pt x="2137245" y="774411"/>
                </a:moveTo>
                <a:cubicBezTo>
                  <a:pt x="2092648" y="774149"/>
                  <a:pt x="2027589" y="787266"/>
                  <a:pt x="1942068" y="813761"/>
                </a:cubicBezTo>
                <a:cubicBezTo>
                  <a:pt x="1856547" y="840257"/>
                  <a:pt x="1791488" y="862818"/>
                  <a:pt x="1746891" y="881444"/>
                </a:cubicBezTo>
                <a:cubicBezTo>
                  <a:pt x="1673175" y="914104"/>
                  <a:pt x="1617560" y="941649"/>
                  <a:pt x="1580046" y="964079"/>
                </a:cubicBezTo>
                <a:cubicBezTo>
                  <a:pt x="1542533" y="986508"/>
                  <a:pt x="1493214" y="1015628"/>
                  <a:pt x="1432090" y="1051437"/>
                </a:cubicBezTo>
                <a:cubicBezTo>
                  <a:pt x="1350635" y="1099050"/>
                  <a:pt x="1261704" y="1164371"/>
                  <a:pt x="1165296" y="1247400"/>
                </a:cubicBezTo>
                <a:cubicBezTo>
                  <a:pt x="1068888" y="1330429"/>
                  <a:pt x="1000419" y="1409916"/>
                  <a:pt x="959888" y="1485862"/>
                </a:cubicBezTo>
                <a:cubicBezTo>
                  <a:pt x="948739" y="1509341"/>
                  <a:pt x="944279" y="1526918"/>
                  <a:pt x="946509" y="1538591"/>
                </a:cubicBezTo>
                <a:cubicBezTo>
                  <a:pt x="948739" y="1550265"/>
                  <a:pt x="949001" y="1566268"/>
                  <a:pt x="947296" y="1586599"/>
                </a:cubicBezTo>
                <a:cubicBezTo>
                  <a:pt x="947033" y="1585812"/>
                  <a:pt x="945984" y="1582664"/>
                  <a:pt x="944148" y="1577155"/>
                </a:cubicBezTo>
                <a:cubicBezTo>
                  <a:pt x="942311" y="1571646"/>
                  <a:pt x="941262" y="1568498"/>
                  <a:pt x="941000" y="1567711"/>
                </a:cubicBezTo>
                <a:cubicBezTo>
                  <a:pt x="938376" y="1559447"/>
                  <a:pt x="937327" y="1555512"/>
                  <a:pt x="937852" y="1555906"/>
                </a:cubicBezTo>
                <a:cubicBezTo>
                  <a:pt x="938376" y="1556299"/>
                  <a:pt x="937327" y="1553938"/>
                  <a:pt x="934704" y="1548823"/>
                </a:cubicBezTo>
                <a:cubicBezTo>
                  <a:pt x="925653" y="1569940"/>
                  <a:pt x="920144" y="1589091"/>
                  <a:pt x="918177" y="1606274"/>
                </a:cubicBezTo>
                <a:cubicBezTo>
                  <a:pt x="916209" y="1623457"/>
                  <a:pt x="915422" y="1644181"/>
                  <a:pt x="915816" y="1668447"/>
                </a:cubicBezTo>
                <a:cubicBezTo>
                  <a:pt x="948476" y="1639590"/>
                  <a:pt x="971299" y="1599716"/>
                  <a:pt x="984285" y="1548823"/>
                </a:cubicBezTo>
                <a:cubicBezTo>
                  <a:pt x="997271" y="1497930"/>
                  <a:pt x="1012224" y="1458055"/>
                  <a:pt x="1029144" y="1429198"/>
                </a:cubicBezTo>
                <a:cubicBezTo>
                  <a:pt x="1067970" y="1378174"/>
                  <a:pt x="1113091" y="1329118"/>
                  <a:pt x="1164509" y="1282028"/>
                </a:cubicBezTo>
                <a:cubicBezTo>
                  <a:pt x="1215926" y="1234939"/>
                  <a:pt x="1267344" y="1193753"/>
                  <a:pt x="1318761" y="1158469"/>
                </a:cubicBezTo>
                <a:cubicBezTo>
                  <a:pt x="1448617" y="1067963"/>
                  <a:pt x="1549353" y="1008151"/>
                  <a:pt x="1620970" y="979032"/>
                </a:cubicBezTo>
                <a:cubicBezTo>
                  <a:pt x="1692588" y="949913"/>
                  <a:pt x="1787028" y="908989"/>
                  <a:pt x="1904292" y="856260"/>
                </a:cubicBezTo>
                <a:cubicBezTo>
                  <a:pt x="1905931" y="849439"/>
                  <a:pt x="1906686" y="844586"/>
                  <a:pt x="1906554" y="841700"/>
                </a:cubicBezTo>
                <a:lnTo>
                  <a:pt x="1905784" y="839147"/>
                </a:lnTo>
                <a:lnTo>
                  <a:pt x="1908719" y="838552"/>
                </a:lnTo>
                <a:cubicBezTo>
                  <a:pt x="1914096" y="837240"/>
                  <a:pt x="1923114" y="834748"/>
                  <a:pt x="1935772" y="831076"/>
                </a:cubicBezTo>
                <a:cubicBezTo>
                  <a:pt x="1956496" y="821238"/>
                  <a:pt x="1976434" y="818877"/>
                  <a:pt x="1995584" y="823993"/>
                </a:cubicBezTo>
                <a:cubicBezTo>
                  <a:pt x="2014734" y="829108"/>
                  <a:pt x="2040968" y="825173"/>
                  <a:pt x="2074284" y="812187"/>
                </a:cubicBezTo>
                <a:lnTo>
                  <a:pt x="2074831" y="811336"/>
                </a:lnTo>
                <a:lnTo>
                  <a:pt x="2074284" y="805891"/>
                </a:lnTo>
                <a:close/>
                <a:moveTo>
                  <a:pt x="2565374" y="717747"/>
                </a:moveTo>
                <a:cubicBezTo>
                  <a:pt x="2565374" y="718009"/>
                  <a:pt x="2565374" y="719059"/>
                  <a:pt x="2565374" y="720895"/>
                </a:cubicBezTo>
                <a:cubicBezTo>
                  <a:pt x="2565374" y="722731"/>
                  <a:pt x="2565374" y="723781"/>
                  <a:pt x="2565374" y="724043"/>
                </a:cubicBezTo>
                <a:cubicBezTo>
                  <a:pt x="2565636" y="724043"/>
                  <a:pt x="2566686" y="724043"/>
                  <a:pt x="2568522" y="724043"/>
                </a:cubicBezTo>
                <a:cubicBezTo>
                  <a:pt x="2570359" y="724043"/>
                  <a:pt x="2571408" y="724043"/>
                  <a:pt x="2571670" y="724043"/>
                </a:cubicBezTo>
                <a:cubicBezTo>
                  <a:pt x="2570227" y="725355"/>
                  <a:pt x="2566817" y="727453"/>
                  <a:pt x="2561439" y="730339"/>
                </a:cubicBezTo>
                <a:cubicBezTo>
                  <a:pt x="2556061" y="733225"/>
                  <a:pt x="2557373" y="729027"/>
                  <a:pt x="2565374" y="717747"/>
                </a:cubicBezTo>
                <a:close/>
                <a:moveTo>
                  <a:pt x="2588197" y="671314"/>
                </a:moveTo>
                <a:cubicBezTo>
                  <a:pt x="2582295" y="673281"/>
                  <a:pt x="2576786" y="674068"/>
                  <a:pt x="2571670" y="673675"/>
                </a:cubicBezTo>
                <a:cubicBezTo>
                  <a:pt x="2561701" y="691907"/>
                  <a:pt x="2550159" y="708959"/>
                  <a:pt x="2537042" y="724830"/>
                </a:cubicBezTo>
                <a:cubicBezTo>
                  <a:pt x="2523925" y="740701"/>
                  <a:pt x="2512383" y="759327"/>
                  <a:pt x="2502414" y="780707"/>
                </a:cubicBezTo>
                <a:cubicBezTo>
                  <a:pt x="2531795" y="778478"/>
                  <a:pt x="2543863" y="775067"/>
                  <a:pt x="2538616" y="770476"/>
                </a:cubicBezTo>
                <a:cubicBezTo>
                  <a:pt x="2533369" y="765886"/>
                  <a:pt x="2542289" y="754605"/>
                  <a:pt x="2565374" y="736635"/>
                </a:cubicBezTo>
                <a:cubicBezTo>
                  <a:pt x="2562226" y="745686"/>
                  <a:pt x="2559078" y="752769"/>
                  <a:pt x="2555930" y="757884"/>
                </a:cubicBezTo>
                <a:cubicBezTo>
                  <a:pt x="2552782" y="763000"/>
                  <a:pt x="2549634" y="768509"/>
                  <a:pt x="2546486" y="774411"/>
                </a:cubicBezTo>
                <a:cubicBezTo>
                  <a:pt x="2540321" y="780314"/>
                  <a:pt x="2535337" y="785823"/>
                  <a:pt x="2531533" y="790938"/>
                </a:cubicBezTo>
                <a:cubicBezTo>
                  <a:pt x="2527729" y="796054"/>
                  <a:pt x="2524319" y="803137"/>
                  <a:pt x="2521302" y="812187"/>
                </a:cubicBezTo>
                <a:cubicBezTo>
                  <a:pt x="2538747" y="797103"/>
                  <a:pt x="2551077" y="783200"/>
                  <a:pt x="2558291" y="770476"/>
                </a:cubicBezTo>
                <a:cubicBezTo>
                  <a:pt x="2565506" y="757753"/>
                  <a:pt x="2576261" y="742275"/>
                  <a:pt x="2590558" y="724043"/>
                </a:cubicBezTo>
                <a:lnTo>
                  <a:pt x="2584262" y="717747"/>
                </a:lnTo>
                <a:lnTo>
                  <a:pt x="2571670" y="711451"/>
                </a:lnTo>
                <a:cubicBezTo>
                  <a:pt x="2588591" y="682725"/>
                  <a:pt x="2594100" y="669346"/>
                  <a:pt x="2588197" y="671314"/>
                </a:cubicBezTo>
                <a:close/>
                <a:moveTo>
                  <a:pt x="2610037" y="658525"/>
                </a:moveTo>
                <a:cubicBezTo>
                  <a:pt x="2609512" y="658000"/>
                  <a:pt x="2607216" y="658853"/>
                  <a:pt x="2603150" y="661083"/>
                </a:cubicBezTo>
                <a:cubicBezTo>
                  <a:pt x="2600265" y="661345"/>
                  <a:pt x="2598166" y="662395"/>
                  <a:pt x="2596854" y="664231"/>
                </a:cubicBezTo>
                <a:cubicBezTo>
                  <a:pt x="2595543" y="666067"/>
                  <a:pt x="2593444" y="667117"/>
                  <a:pt x="2590558" y="667379"/>
                </a:cubicBezTo>
                <a:cubicBezTo>
                  <a:pt x="2595018" y="671839"/>
                  <a:pt x="2600265" y="670789"/>
                  <a:pt x="2606298" y="664231"/>
                </a:cubicBezTo>
                <a:cubicBezTo>
                  <a:pt x="2609315" y="660952"/>
                  <a:pt x="2610561" y="659050"/>
                  <a:pt x="2610037" y="658525"/>
                </a:cubicBezTo>
                <a:close/>
                <a:moveTo>
                  <a:pt x="2047526" y="595958"/>
                </a:moveTo>
                <a:cubicBezTo>
                  <a:pt x="2033360" y="595565"/>
                  <a:pt x="2019194" y="600484"/>
                  <a:pt x="2005028" y="610715"/>
                </a:cubicBezTo>
                <a:cubicBezTo>
                  <a:pt x="2017227" y="616486"/>
                  <a:pt x="2027458" y="617535"/>
                  <a:pt x="2035721" y="613863"/>
                </a:cubicBezTo>
                <a:cubicBezTo>
                  <a:pt x="2043985" y="610190"/>
                  <a:pt x="2052642" y="604943"/>
                  <a:pt x="2061692" y="598123"/>
                </a:cubicBezTo>
                <a:cubicBezTo>
                  <a:pt x="2056970" y="596811"/>
                  <a:pt x="2052248" y="596090"/>
                  <a:pt x="2047526" y="595958"/>
                </a:cubicBezTo>
                <a:close/>
                <a:moveTo>
                  <a:pt x="2656175" y="439935"/>
                </a:moveTo>
                <a:cubicBezTo>
                  <a:pt x="2656568" y="439935"/>
                  <a:pt x="2656470" y="442296"/>
                  <a:pt x="2655880" y="447018"/>
                </a:cubicBezTo>
                <a:cubicBezTo>
                  <a:pt x="2654699" y="456462"/>
                  <a:pt x="2653912" y="456462"/>
                  <a:pt x="2653519" y="447018"/>
                </a:cubicBezTo>
                <a:cubicBezTo>
                  <a:pt x="2654896" y="442296"/>
                  <a:pt x="2655781" y="439935"/>
                  <a:pt x="2656175" y="439935"/>
                </a:cubicBezTo>
                <a:close/>
                <a:moveTo>
                  <a:pt x="2581606" y="438066"/>
                </a:moveTo>
                <a:cubicBezTo>
                  <a:pt x="2582524" y="437672"/>
                  <a:pt x="2583148" y="437771"/>
                  <a:pt x="2583475" y="438361"/>
                </a:cubicBezTo>
                <a:cubicBezTo>
                  <a:pt x="2584131" y="439542"/>
                  <a:pt x="2584394" y="440328"/>
                  <a:pt x="2584262" y="440722"/>
                </a:cubicBezTo>
                <a:lnTo>
                  <a:pt x="2577966" y="440722"/>
                </a:lnTo>
                <a:cubicBezTo>
                  <a:pt x="2579475" y="439345"/>
                  <a:pt x="2580688" y="438459"/>
                  <a:pt x="2581606" y="438066"/>
                </a:cubicBezTo>
                <a:close/>
                <a:moveTo>
                  <a:pt x="2649322" y="411340"/>
                </a:moveTo>
                <a:lnTo>
                  <a:pt x="2628335" y="459610"/>
                </a:lnTo>
                <a:cubicBezTo>
                  <a:pt x="2630564" y="452134"/>
                  <a:pt x="2630827" y="449772"/>
                  <a:pt x="2629121" y="452527"/>
                </a:cubicBezTo>
                <a:cubicBezTo>
                  <a:pt x="2627416" y="455282"/>
                  <a:pt x="2629253" y="451346"/>
                  <a:pt x="2634630" y="440722"/>
                </a:cubicBezTo>
                <a:close/>
                <a:moveTo>
                  <a:pt x="2754255" y="409242"/>
                </a:moveTo>
                <a:cubicBezTo>
                  <a:pt x="2754517" y="418948"/>
                  <a:pt x="2753993" y="427868"/>
                  <a:pt x="2752681" y="436000"/>
                </a:cubicBezTo>
                <a:cubicBezTo>
                  <a:pt x="2751369" y="444132"/>
                  <a:pt x="2747697" y="449903"/>
                  <a:pt x="2741663" y="453314"/>
                </a:cubicBezTo>
                <a:close/>
                <a:moveTo>
                  <a:pt x="2798327" y="377762"/>
                </a:moveTo>
                <a:cubicBezTo>
                  <a:pt x="2804099" y="396781"/>
                  <a:pt x="2803574" y="415407"/>
                  <a:pt x="2796753" y="433639"/>
                </a:cubicBezTo>
                <a:cubicBezTo>
                  <a:pt x="2789932" y="451871"/>
                  <a:pt x="2779964" y="468923"/>
                  <a:pt x="2766847" y="484794"/>
                </a:cubicBezTo>
                <a:lnTo>
                  <a:pt x="2735367" y="522570"/>
                </a:lnTo>
                <a:cubicBezTo>
                  <a:pt x="2733006" y="529260"/>
                  <a:pt x="2729858" y="539491"/>
                  <a:pt x="2725923" y="553263"/>
                </a:cubicBezTo>
                <a:cubicBezTo>
                  <a:pt x="2721988" y="567036"/>
                  <a:pt x="2712544" y="581989"/>
                  <a:pt x="2697591" y="598123"/>
                </a:cubicBezTo>
                <a:cubicBezTo>
                  <a:pt x="2692213" y="602910"/>
                  <a:pt x="2688606" y="605632"/>
                  <a:pt x="2686769" y="606288"/>
                </a:cubicBezTo>
                <a:lnTo>
                  <a:pt x="2686530" y="606193"/>
                </a:lnTo>
                <a:lnTo>
                  <a:pt x="2684999" y="610715"/>
                </a:lnTo>
                <a:cubicBezTo>
                  <a:pt x="2679227" y="626717"/>
                  <a:pt x="2671882" y="645080"/>
                  <a:pt x="2662963" y="665805"/>
                </a:cubicBezTo>
                <a:lnTo>
                  <a:pt x="2650285" y="689539"/>
                </a:lnTo>
                <a:lnTo>
                  <a:pt x="2678703" y="648491"/>
                </a:lnTo>
                <a:cubicBezTo>
                  <a:pt x="2704280" y="611895"/>
                  <a:pt x="2733399" y="567036"/>
                  <a:pt x="2766060" y="513913"/>
                </a:cubicBezTo>
                <a:cubicBezTo>
                  <a:pt x="2790556" y="474071"/>
                  <a:pt x="2805091" y="436221"/>
                  <a:pt x="2809665" y="400363"/>
                </a:cubicBezTo>
                <a:lnTo>
                  <a:pt x="2810470" y="377762"/>
                </a:lnTo>
                <a:lnTo>
                  <a:pt x="2807771" y="377762"/>
                </a:lnTo>
                <a:cubicBezTo>
                  <a:pt x="2805935" y="377762"/>
                  <a:pt x="2804885" y="377762"/>
                  <a:pt x="2804623" y="377762"/>
                </a:cubicBezTo>
                <a:close/>
                <a:moveTo>
                  <a:pt x="2691295" y="314802"/>
                </a:moveTo>
                <a:cubicBezTo>
                  <a:pt x="2688409" y="329754"/>
                  <a:pt x="2684736" y="342347"/>
                  <a:pt x="2680277" y="352578"/>
                </a:cubicBezTo>
                <a:cubicBezTo>
                  <a:pt x="2675817" y="362809"/>
                  <a:pt x="2668996" y="375401"/>
                  <a:pt x="2659815" y="390354"/>
                </a:cubicBezTo>
                <a:lnTo>
                  <a:pt x="2649322" y="411340"/>
                </a:lnTo>
                <a:close/>
                <a:moveTo>
                  <a:pt x="2722775" y="188881"/>
                </a:moveTo>
                <a:lnTo>
                  <a:pt x="2703887" y="289617"/>
                </a:lnTo>
                <a:cubicBezTo>
                  <a:pt x="2701001" y="304046"/>
                  <a:pt x="2698902" y="311391"/>
                  <a:pt x="2697591" y="311653"/>
                </a:cubicBezTo>
                <a:cubicBezTo>
                  <a:pt x="2696279" y="311916"/>
                  <a:pt x="2694181" y="312965"/>
                  <a:pt x="2691295" y="314802"/>
                </a:cubicBezTo>
                <a:lnTo>
                  <a:pt x="2697591" y="226657"/>
                </a:lnTo>
                <a:cubicBezTo>
                  <a:pt x="2694705" y="232691"/>
                  <a:pt x="2692607" y="237938"/>
                  <a:pt x="2691295" y="242397"/>
                </a:cubicBezTo>
                <a:cubicBezTo>
                  <a:pt x="2689983" y="246857"/>
                  <a:pt x="2687884" y="252104"/>
                  <a:pt x="2684999" y="258137"/>
                </a:cubicBezTo>
                <a:lnTo>
                  <a:pt x="2640927" y="333690"/>
                </a:lnTo>
                <a:cubicBezTo>
                  <a:pt x="2634630" y="348512"/>
                  <a:pt x="2628335" y="359792"/>
                  <a:pt x="2622038" y="367531"/>
                </a:cubicBezTo>
                <a:cubicBezTo>
                  <a:pt x="2615742" y="375270"/>
                  <a:pt x="2609447" y="384976"/>
                  <a:pt x="2603150" y="396650"/>
                </a:cubicBezTo>
                <a:cubicBezTo>
                  <a:pt x="2600002" y="402421"/>
                  <a:pt x="2596854" y="406618"/>
                  <a:pt x="2593706" y="409242"/>
                </a:cubicBezTo>
                <a:cubicBezTo>
                  <a:pt x="2590558" y="411865"/>
                  <a:pt x="2587410" y="416062"/>
                  <a:pt x="2584262" y="421834"/>
                </a:cubicBezTo>
                <a:cubicBezTo>
                  <a:pt x="2578229" y="429835"/>
                  <a:pt x="2574556" y="434295"/>
                  <a:pt x="2573244" y="435213"/>
                </a:cubicBezTo>
                <a:cubicBezTo>
                  <a:pt x="2571933" y="436131"/>
                  <a:pt x="2571408" y="442165"/>
                  <a:pt x="2571670" y="453314"/>
                </a:cubicBezTo>
                <a:cubicBezTo>
                  <a:pt x="2551995" y="448199"/>
                  <a:pt x="2544125" y="444263"/>
                  <a:pt x="2548060" y="441509"/>
                </a:cubicBezTo>
                <a:cubicBezTo>
                  <a:pt x="2551995" y="438754"/>
                  <a:pt x="2553569" y="430097"/>
                  <a:pt x="2552782" y="415538"/>
                </a:cubicBezTo>
                <a:lnTo>
                  <a:pt x="2508710" y="472202"/>
                </a:lnTo>
                <a:cubicBezTo>
                  <a:pt x="2515662" y="478629"/>
                  <a:pt x="2526942" y="484663"/>
                  <a:pt x="2542551" y="490303"/>
                </a:cubicBezTo>
                <a:cubicBezTo>
                  <a:pt x="2558160" y="495943"/>
                  <a:pt x="2574163" y="500403"/>
                  <a:pt x="2590558" y="503682"/>
                </a:cubicBezTo>
                <a:lnTo>
                  <a:pt x="2622038" y="453314"/>
                </a:lnTo>
                <a:cubicBezTo>
                  <a:pt x="2612726" y="480072"/>
                  <a:pt x="2607741" y="495812"/>
                  <a:pt x="2607085" y="500534"/>
                </a:cubicBezTo>
                <a:cubicBezTo>
                  <a:pt x="2606430" y="505256"/>
                  <a:pt x="2609315" y="508404"/>
                  <a:pt x="2615742" y="509978"/>
                </a:cubicBezTo>
                <a:cubicBezTo>
                  <a:pt x="2616005" y="509978"/>
                  <a:pt x="2617054" y="509978"/>
                  <a:pt x="2618890" y="509978"/>
                </a:cubicBezTo>
                <a:cubicBezTo>
                  <a:pt x="2620727" y="509978"/>
                  <a:pt x="2621776" y="509978"/>
                  <a:pt x="2622038" y="509978"/>
                </a:cubicBezTo>
                <a:cubicBezTo>
                  <a:pt x="2622038" y="510240"/>
                  <a:pt x="2622038" y="511290"/>
                  <a:pt x="2622038" y="513126"/>
                </a:cubicBezTo>
                <a:cubicBezTo>
                  <a:pt x="2622038" y="514963"/>
                  <a:pt x="2622038" y="516012"/>
                  <a:pt x="2622038" y="516274"/>
                </a:cubicBezTo>
                <a:lnTo>
                  <a:pt x="2603150" y="579235"/>
                </a:lnTo>
                <a:cubicBezTo>
                  <a:pt x="2624006" y="550771"/>
                  <a:pt x="2648403" y="511683"/>
                  <a:pt x="2676342" y="461971"/>
                </a:cubicBezTo>
                <a:cubicBezTo>
                  <a:pt x="2704280" y="412259"/>
                  <a:pt x="2723956" y="371597"/>
                  <a:pt x="2735367" y="339985"/>
                </a:cubicBezTo>
                <a:lnTo>
                  <a:pt x="2722775" y="339985"/>
                </a:lnTo>
                <a:cubicBezTo>
                  <a:pt x="2723824" y="339985"/>
                  <a:pt x="2721726" y="339985"/>
                  <a:pt x="2716479" y="339985"/>
                </a:cubicBezTo>
                <a:cubicBezTo>
                  <a:pt x="2723431" y="307719"/>
                  <a:pt x="2728415" y="282534"/>
                  <a:pt x="2731432" y="264433"/>
                </a:cubicBezTo>
                <a:cubicBezTo>
                  <a:pt x="2734449" y="246332"/>
                  <a:pt x="2731563" y="221148"/>
                  <a:pt x="2722775" y="188881"/>
                </a:cubicBezTo>
                <a:close/>
                <a:moveTo>
                  <a:pt x="2754255" y="163697"/>
                </a:moveTo>
                <a:cubicBezTo>
                  <a:pt x="2762125" y="184552"/>
                  <a:pt x="2768421" y="204227"/>
                  <a:pt x="2773143" y="222722"/>
                </a:cubicBezTo>
                <a:cubicBezTo>
                  <a:pt x="2777865" y="241217"/>
                  <a:pt x="2771569" y="284502"/>
                  <a:pt x="2754255" y="352578"/>
                </a:cubicBezTo>
                <a:cubicBezTo>
                  <a:pt x="2734318" y="408192"/>
                  <a:pt x="2711232" y="460659"/>
                  <a:pt x="2684999" y="509978"/>
                </a:cubicBezTo>
                <a:lnTo>
                  <a:pt x="2722775" y="484794"/>
                </a:lnTo>
                <a:cubicBezTo>
                  <a:pt x="2716479" y="502895"/>
                  <a:pt x="2710183" y="517061"/>
                  <a:pt x="2703887" y="527292"/>
                </a:cubicBezTo>
                <a:cubicBezTo>
                  <a:pt x="2697591" y="537523"/>
                  <a:pt x="2691295" y="548541"/>
                  <a:pt x="2684999" y="560346"/>
                </a:cubicBezTo>
                <a:lnTo>
                  <a:pt x="2666111" y="528866"/>
                </a:lnTo>
                <a:lnTo>
                  <a:pt x="2634630" y="591826"/>
                </a:lnTo>
                <a:cubicBezTo>
                  <a:pt x="2637910" y="597467"/>
                  <a:pt x="2640795" y="601926"/>
                  <a:pt x="2643287" y="605206"/>
                </a:cubicBezTo>
                <a:cubicBezTo>
                  <a:pt x="2645780" y="608485"/>
                  <a:pt x="2647091" y="614518"/>
                  <a:pt x="2647223" y="623307"/>
                </a:cubicBezTo>
                <a:cubicBezTo>
                  <a:pt x="2639484" y="632620"/>
                  <a:pt x="2636073" y="637604"/>
                  <a:pt x="2636992" y="638260"/>
                </a:cubicBezTo>
                <a:cubicBezTo>
                  <a:pt x="2637910" y="638915"/>
                  <a:pt x="2632925" y="636030"/>
                  <a:pt x="2622038" y="629603"/>
                </a:cubicBezTo>
                <a:lnTo>
                  <a:pt x="2634630" y="648491"/>
                </a:lnTo>
                <a:cubicBezTo>
                  <a:pt x="2653387" y="622126"/>
                  <a:pt x="2678834" y="581989"/>
                  <a:pt x="2710970" y="528079"/>
                </a:cubicBezTo>
                <a:cubicBezTo>
                  <a:pt x="2743106" y="474170"/>
                  <a:pt x="2763830" y="432458"/>
                  <a:pt x="2773143" y="402946"/>
                </a:cubicBezTo>
                <a:lnTo>
                  <a:pt x="2779439" y="402946"/>
                </a:lnTo>
                <a:cubicBezTo>
                  <a:pt x="2779701" y="402946"/>
                  <a:pt x="2780751" y="402946"/>
                  <a:pt x="2782587" y="402946"/>
                </a:cubicBezTo>
                <a:cubicBezTo>
                  <a:pt x="2784423" y="402946"/>
                  <a:pt x="2785473" y="402946"/>
                  <a:pt x="2785735" y="402946"/>
                </a:cubicBezTo>
                <a:cubicBezTo>
                  <a:pt x="2780226" y="386681"/>
                  <a:pt x="2778652" y="367268"/>
                  <a:pt x="2781013" y="344708"/>
                </a:cubicBezTo>
                <a:cubicBezTo>
                  <a:pt x="2783374" y="322147"/>
                  <a:pt x="2784948" y="299586"/>
                  <a:pt x="2785735" y="277025"/>
                </a:cubicBezTo>
                <a:cubicBezTo>
                  <a:pt x="2788621" y="278730"/>
                  <a:pt x="2790719" y="280042"/>
                  <a:pt x="2792031" y="280960"/>
                </a:cubicBezTo>
                <a:cubicBezTo>
                  <a:pt x="2793343" y="281878"/>
                  <a:pt x="2795442" y="291060"/>
                  <a:pt x="2798327" y="308505"/>
                </a:cubicBezTo>
                <a:cubicBezTo>
                  <a:pt x="2803574" y="315851"/>
                  <a:pt x="2805672" y="326344"/>
                  <a:pt x="2804623" y="339985"/>
                </a:cubicBezTo>
                <a:cubicBezTo>
                  <a:pt x="2815379" y="312440"/>
                  <a:pt x="2815903" y="282534"/>
                  <a:pt x="2806197" y="250267"/>
                </a:cubicBezTo>
                <a:cubicBezTo>
                  <a:pt x="2796491" y="218000"/>
                  <a:pt x="2787571" y="197538"/>
                  <a:pt x="2779439" y="188881"/>
                </a:cubicBezTo>
                <a:cubicBezTo>
                  <a:pt x="2771307" y="180355"/>
                  <a:pt x="2767109" y="175371"/>
                  <a:pt x="2766847" y="173928"/>
                </a:cubicBezTo>
                <a:cubicBezTo>
                  <a:pt x="2766585" y="172485"/>
                  <a:pt x="2762387" y="169075"/>
                  <a:pt x="2754255" y="163697"/>
                </a:cubicBezTo>
                <a:close/>
                <a:moveTo>
                  <a:pt x="2628335" y="0"/>
                </a:moveTo>
                <a:lnTo>
                  <a:pt x="2634630" y="6296"/>
                </a:lnTo>
                <a:cubicBezTo>
                  <a:pt x="2681928" y="59385"/>
                  <a:pt x="2737038" y="110608"/>
                  <a:pt x="2799959" y="159966"/>
                </a:cubicBezTo>
                <a:cubicBezTo>
                  <a:pt x="2862881" y="209323"/>
                  <a:pt x="2914260" y="265677"/>
                  <a:pt x="2954095" y="329026"/>
                </a:cubicBezTo>
                <a:cubicBezTo>
                  <a:pt x="2993931" y="392375"/>
                  <a:pt x="3002870" y="471580"/>
                  <a:pt x="2980912" y="566643"/>
                </a:cubicBezTo>
                <a:cubicBezTo>
                  <a:pt x="2967664" y="609928"/>
                  <a:pt x="2950088" y="647704"/>
                  <a:pt x="2928183" y="679971"/>
                </a:cubicBezTo>
                <a:cubicBezTo>
                  <a:pt x="2906278" y="712238"/>
                  <a:pt x="2883979" y="743718"/>
                  <a:pt x="2861288" y="774411"/>
                </a:cubicBezTo>
                <a:cubicBezTo>
                  <a:pt x="2797802" y="868196"/>
                  <a:pt x="2732744" y="962374"/>
                  <a:pt x="2666111" y="1056945"/>
                </a:cubicBezTo>
                <a:cubicBezTo>
                  <a:pt x="2599478" y="1151517"/>
                  <a:pt x="2534419" y="1250417"/>
                  <a:pt x="2470934" y="1353646"/>
                </a:cubicBezTo>
                <a:lnTo>
                  <a:pt x="2389086" y="1511047"/>
                </a:lnTo>
                <a:cubicBezTo>
                  <a:pt x="2386200" y="1514457"/>
                  <a:pt x="2384101" y="1518654"/>
                  <a:pt x="2382789" y="1523638"/>
                </a:cubicBezTo>
                <a:cubicBezTo>
                  <a:pt x="2381478" y="1528623"/>
                  <a:pt x="2379379" y="1532820"/>
                  <a:pt x="2376493" y="1536231"/>
                </a:cubicBezTo>
                <a:cubicBezTo>
                  <a:pt x="2376231" y="1536755"/>
                  <a:pt x="2375182" y="1538854"/>
                  <a:pt x="2373346" y="1542527"/>
                </a:cubicBezTo>
                <a:cubicBezTo>
                  <a:pt x="2371509" y="1546199"/>
                  <a:pt x="2370460" y="1548298"/>
                  <a:pt x="2370197" y="1548823"/>
                </a:cubicBezTo>
                <a:lnTo>
                  <a:pt x="2357606" y="1561415"/>
                </a:lnTo>
                <a:cubicBezTo>
                  <a:pt x="2273658" y="1526131"/>
                  <a:pt x="2202303" y="1521146"/>
                  <a:pt x="2143541" y="1546462"/>
                </a:cubicBezTo>
                <a:cubicBezTo>
                  <a:pt x="2084778" y="1571777"/>
                  <a:pt x="2013423" y="1593551"/>
                  <a:pt x="1929476" y="1611783"/>
                </a:cubicBezTo>
                <a:cubicBezTo>
                  <a:pt x="1859301" y="1618997"/>
                  <a:pt x="1799752" y="1593551"/>
                  <a:pt x="1750826" y="1535443"/>
                </a:cubicBezTo>
                <a:cubicBezTo>
                  <a:pt x="1701901" y="1477337"/>
                  <a:pt x="1687997" y="1399948"/>
                  <a:pt x="1709115" y="1303278"/>
                </a:cubicBezTo>
                <a:cubicBezTo>
                  <a:pt x="1672781" y="1315739"/>
                  <a:pt x="1621102" y="1339611"/>
                  <a:pt x="1554075" y="1374895"/>
                </a:cubicBezTo>
                <a:cubicBezTo>
                  <a:pt x="1487049" y="1410179"/>
                  <a:pt x="1433795" y="1438773"/>
                  <a:pt x="1394314" y="1460678"/>
                </a:cubicBezTo>
                <a:cubicBezTo>
                  <a:pt x="1378836" y="1473139"/>
                  <a:pt x="1364145" y="1484419"/>
                  <a:pt x="1350241" y="1494519"/>
                </a:cubicBezTo>
                <a:cubicBezTo>
                  <a:pt x="1336338" y="1504619"/>
                  <a:pt x="1321647" y="1514326"/>
                  <a:pt x="1306169" y="1523638"/>
                </a:cubicBezTo>
                <a:cubicBezTo>
                  <a:pt x="1325320" y="1489142"/>
                  <a:pt x="1367293" y="1449529"/>
                  <a:pt x="1432090" y="1404801"/>
                </a:cubicBezTo>
                <a:cubicBezTo>
                  <a:pt x="1496886" y="1360073"/>
                  <a:pt x="1545156" y="1328330"/>
                  <a:pt x="1576898" y="1309573"/>
                </a:cubicBezTo>
                <a:cubicBezTo>
                  <a:pt x="1652878" y="1266900"/>
                  <a:pt x="1700992" y="1242416"/>
                  <a:pt x="1721240" y="1236120"/>
                </a:cubicBezTo>
                <a:cubicBezTo>
                  <a:pt x="1741489" y="1229824"/>
                  <a:pt x="1756490" y="1220729"/>
                  <a:pt x="1766245" y="1208837"/>
                </a:cubicBezTo>
                <a:cubicBezTo>
                  <a:pt x="1776000" y="1196944"/>
                  <a:pt x="1803128" y="1161267"/>
                  <a:pt x="1847628" y="1101805"/>
                </a:cubicBezTo>
                <a:cubicBezTo>
                  <a:pt x="1798046" y="1118069"/>
                  <a:pt x="1752400" y="1135908"/>
                  <a:pt x="1710689" y="1155321"/>
                </a:cubicBezTo>
                <a:cubicBezTo>
                  <a:pt x="1668978" y="1174734"/>
                  <a:pt x="1626479" y="1192572"/>
                  <a:pt x="1583194" y="1208837"/>
                </a:cubicBezTo>
                <a:cubicBezTo>
                  <a:pt x="1585359" y="1205099"/>
                  <a:pt x="1586637" y="1202639"/>
                  <a:pt x="1587031" y="1201459"/>
                </a:cubicBezTo>
                <a:lnTo>
                  <a:pt x="1586588" y="1201547"/>
                </a:lnTo>
                <a:lnTo>
                  <a:pt x="1587621" y="1200869"/>
                </a:lnTo>
                <a:cubicBezTo>
                  <a:pt x="1590376" y="1198901"/>
                  <a:pt x="1595196" y="1195261"/>
                  <a:pt x="1602082" y="1189949"/>
                </a:cubicBezTo>
                <a:cubicBezTo>
                  <a:pt x="1621364" y="1177750"/>
                  <a:pt x="1641039" y="1167519"/>
                  <a:pt x="1661108" y="1159256"/>
                </a:cubicBezTo>
                <a:cubicBezTo>
                  <a:pt x="1681176" y="1150992"/>
                  <a:pt x="1699277" y="1142335"/>
                  <a:pt x="1715411" y="1133285"/>
                </a:cubicBezTo>
                <a:cubicBezTo>
                  <a:pt x="1721313" y="1130006"/>
                  <a:pt x="1725248" y="1127120"/>
                  <a:pt x="1727216" y="1124628"/>
                </a:cubicBezTo>
                <a:cubicBezTo>
                  <a:pt x="1729183" y="1122135"/>
                  <a:pt x="1731544" y="1120824"/>
                  <a:pt x="1734299" y="1120693"/>
                </a:cubicBezTo>
                <a:cubicBezTo>
                  <a:pt x="1706229" y="1125415"/>
                  <a:pt x="1680520" y="1134859"/>
                  <a:pt x="1657173" y="1149025"/>
                </a:cubicBezTo>
                <a:cubicBezTo>
                  <a:pt x="1633825" y="1163191"/>
                  <a:pt x="1611264" y="1172635"/>
                  <a:pt x="1589490" y="1177357"/>
                </a:cubicBezTo>
                <a:cubicBezTo>
                  <a:pt x="1619003" y="1155321"/>
                  <a:pt x="1663862" y="1128563"/>
                  <a:pt x="1724068" y="1097083"/>
                </a:cubicBezTo>
                <a:cubicBezTo>
                  <a:pt x="1784274" y="1065602"/>
                  <a:pt x="1833855" y="1048288"/>
                  <a:pt x="1872812" y="1045140"/>
                </a:cubicBezTo>
                <a:cubicBezTo>
                  <a:pt x="1860482" y="1063504"/>
                  <a:pt x="1837921" y="1077145"/>
                  <a:pt x="1805129" y="1086065"/>
                </a:cubicBezTo>
                <a:cubicBezTo>
                  <a:pt x="1772338" y="1094984"/>
                  <a:pt x="1746629" y="1102329"/>
                  <a:pt x="1728003" y="1108100"/>
                </a:cubicBezTo>
                <a:cubicBezTo>
                  <a:pt x="1738627" y="1114397"/>
                  <a:pt x="1744136" y="1117545"/>
                  <a:pt x="1744530" y="1117545"/>
                </a:cubicBezTo>
                <a:cubicBezTo>
                  <a:pt x="1744924" y="1117545"/>
                  <a:pt x="1752007" y="1114397"/>
                  <a:pt x="1765779" y="1108100"/>
                </a:cubicBezTo>
                <a:cubicBezTo>
                  <a:pt x="1783093" y="1101805"/>
                  <a:pt x="1803555" y="1093934"/>
                  <a:pt x="1827165" y="1084491"/>
                </a:cubicBezTo>
                <a:cubicBezTo>
                  <a:pt x="1850775" y="1075046"/>
                  <a:pt x="1868090" y="1064028"/>
                  <a:pt x="1879108" y="1051437"/>
                </a:cubicBezTo>
                <a:lnTo>
                  <a:pt x="1884742" y="1052152"/>
                </a:lnTo>
                <a:lnTo>
                  <a:pt x="1883535" y="1051437"/>
                </a:lnTo>
                <a:cubicBezTo>
                  <a:pt x="1882354" y="1050125"/>
                  <a:pt x="1880878" y="1048026"/>
                  <a:pt x="1879108" y="1045140"/>
                </a:cubicBezTo>
                <a:cubicBezTo>
                  <a:pt x="1878321" y="1041664"/>
                  <a:pt x="1877632" y="1038730"/>
                  <a:pt x="1877042" y="1036336"/>
                </a:cubicBezTo>
                <a:lnTo>
                  <a:pt x="1876247" y="1033343"/>
                </a:lnTo>
                <a:lnTo>
                  <a:pt x="1817131" y="1049764"/>
                </a:lnTo>
                <a:cubicBezTo>
                  <a:pt x="1797456" y="1056191"/>
                  <a:pt x="1778765" y="1063307"/>
                  <a:pt x="1761057" y="1071111"/>
                </a:cubicBezTo>
                <a:cubicBezTo>
                  <a:pt x="1725642" y="1086720"/>
                  <a:pt x="1689440" y="1101149"/>
                  <a:pt x="1652451" y="1114397"/>
                </a:cubicBezTo>
                <a:lnTo>
                  <a:pt x="1942068" y="982180"/>
                </a:lnTo>
                <a:lnTo>
                  <a:pt x="1835035" y="988476"/>
                </a:lnTo>
                <a:cubicBezTo>
                  <a:pt x="1830969" y="984672"/>
                  <a:pt x="1829658" y="981262"/>
                  <a:pt x="1831100" y="978245"/>
                </a:cubicBezTo>
                <a:cubicBezTo>
                  <a:pt x="1832543" y="975228"/>
                  <a:pt x="1823362" y="976540"/>
                  <a:pt x="1803555" y="982180"/>
                </a:cubicBezTo>
                <a:cubicBezTo>
                  <a:pt x="1779421" y="988083"/>
                  <a:pt x="1767878" y="993592"/>
                  <a:pt x="1768927" y="998707"/>
                </a:cubicBezTo>
                <a:cubicBezTo>
                  <a:pt x="1769976" y="1003823"/>
                  <a:pt x="1777322" y="1010906"/>
                  <a:pt x="1790963" y="1019956"/>
                </a:cubicBezTo>
                <a:cubicBezTo>
                  <a:pt x="1780863" y="1023366"/>
                  <a:pt x="1769583" y="1027564"/>
                  <a:pt x="1757122" y="1032548"/>
                </a:cubicBezTo>
                <a:cubicBezTo>
                  <a:pt x="1744661" y="1037533"/>
                  <a:pt x="1734955" y="1041730"/>
                  <a:pt x="1728003" y="1045140"/>
                </a:cubicBezTo>
                <a:cubicBezTo>
                  <a:pt x="1703999" y="1047108"/>
                  <a:pt x="1693768" y="1046321"/>
                  <a:pt x="1697310" y="1042779"/>
                </a:cubicBezTo>
                <a:cubicBezTo>
                  <a:pt x="1700851" y="1039238"/>
                  <a:pt x="1692194" y="1040025"/>
                  <a:pt x="1671339" y="1045140"/>
                </a:cubicBezTo>
                <a:cubicBezTo>
                  <a:pt x="1654156" y="1051043"/>
                  <a:pt x="1644449" y="1056552"/>
                  <a:pt x="1642220" y="1061668"/>
                </a:cubicBezTo>
                <a:cubicBezTo>
                  <a:pt x="1639990" y="1066783"/>
                  <a:pt x="1635005" y="1073866"/>
                  <a:pt x="1627266" y="1082917"/>
                </a:cubicBezTo>
                <a:cubicBezTo>
                  <a:pt x="1617822" y="1085671"/>
                  <a:pt x="1608378" y="1088032"/>
                  <a:pt x="1598934" y="1090000"/>
                </a:cubicBezTo>
                <a:cubicBezTo>
                  <a:pt x="1589490" y="1091967"/>
                  <a:pt x="1580046" y="1095902"/>
                  <a:pt x="1570602" y="1101805"/>
                </a:cubicBezTo>
                <a:cubicBezTo>
                  <a:pt x="1543844" y="1113610"/>
                  <a:pt x="1526530" y="1124628"/>
                  <a:pt x="1518660" y="1134859"/>
                </a:cubicBezTo>
                <a:cubicBezTo>
                  <a:pt x="1510790" y="1145090"/>
                  <a:pt x="1484032" y="1159256"/>
                  <a:pt x="1438386" y="1177357"/>
                </a:cubicBezTo>
                <a:lnTo>
                  <a:pt x="1391348" y="1200876"/>
                </a:lnTo>
                <a:lnTo>
                  <a:pt x="1389493" y="1208247"/>
                </a:lnTo>
                <a:cubicBezTo>
                  <a:pt x="1388575" y="1212182"/>
                  <a:pt x="1388346" y="1213953"/>
                  <a:pt x="1388805" y="1213559"/>
                </a:cubicBezTo>
                <a:cubicBezTo>
                  <a:pt x="1389723" y="1212772"/>
                  <a:pt x="1383164" y="1217494"/>
                  <a:pt x="1369129" y="1227725"/>
                </a:cubicBezTo>
                <a:cubicBezTo>
                  <a:pt x="1354308" y="1238743"/>
                  <a:pt x="1346175" y="1245039"/>
                  <a:pt x="1344732" y="1246613"/>
                </a:cubicBezTo>
                <a:cubicBezTo>
                  <a:pt x="1343289" y="1248187"/>
                  <a:pt x="1343027" y="1254483"/>
                  <a:pt x="1343945" y="1265501"/>
                </a:cubicBezTo>
                <a:cubicBezTo>
                  <a:pt x="1352209" y="1269174"/>
                  <a:pt x="1357718" y="1271273"/>
                  <a:pt x="1360472" y="1271797"/>
                </a:cubicBezTo>
                <a:cubicBezTo>
                  <a:pt x="1363227" y="1272322"/>
                  <a:pt x="1370310" y="1268124"/>
                  <a:pt x="1381722" y="1259205"/>
                </a:cubicBezTo>
                <a:cubicBezTo>
                  <a:pt x="1422908" y="1229955"/>
                  <a:pt x="1466456" y="1201885"/>
                  <a:pt x="1512364" y="1174996"/>
                </a:cubicBezTo>
                <a:cubicBezTo>
                  <a:pt x="1558273" y="1148106"/>
                  <a:pt x="1604968" y="1127907"/>
                  <a:pt x="1652451" y="1114397"/>
                </a:cubicBezTo>
                <a:cubicBezTo>
                  <a:pt x="1630415" y="1126726"/>
                  <a:pt x="1602082" y="1139843"/>
                  <a:pt x="1567454" y="1153747"/>
                </a:cubicBezTo>
                <a:cubicBezTo>
                  <a:pt x="1532826" y="1167651"/>
                  <a:pt x="1510790" y="1183915"/>
                  <a:pt x="1501346" y="1202541"/>
                </a:cubicBezTo>
                <a:cubicBezTo>
                  <a:pt x="1490853" y="1220904"/>
                  <a:pt x="1475637" y="1236120"/>
                  <a:pt x="1455700" y="1248187"/>
                </a:cubicBezTo>
                <a:cubicBezTo>
                  <a:pt x="1435762" y="1260255"/>
                  <a:pt x="1417399" y="1272322"/>
                  <a:pt x="1400610" y="1284390"/>
                </a:cubicBezTo>
                <a:lnTo>
                  <a:pt x="1314039" y="1370960"/>
                </a:lnTo>
                <a:lnTo>
                  <a:pt x="1375425" y="1347350"/>
                </a:lnTo>
                <a:cubicBezTo>
                  <a:pt x="1356144" y="1361909"/>
                  <a:pt x="1334895" y="1381584"/>
                  <a:pt x="1311678" y="1406375"/>
                </a:cubicBezTo>
                <a:cubicBezTo>
                  <a:pt x="1288462" y="1431165"/>
                  <a:pt x="1265639" y="1449267"/>
                  <a:pt x="1243209" y="1460678"/>
                </a:cubicBezTo>
                <a:cubicBezTo>
                  <a:pt x="1245701" y="1455431"/>
                  <a:pt x="1247013" y="1453333"/>
                  <a:pt x="1247144" y="1454382"/>
                </a:cubicBezTo>
                <a:cubicBezTo>
                  <a:pt x="1247275" y="1455431"/>
                  <a:pt x="1250161" y="1453333"/>
                  <a:pt x="1255801" y="1448086"/>
                </a:cubicBezTo>
                <a:lnTo>
                  <a:pt x="1295979" y="1378687"/>
                </a:lnTo>
                <a:lnTo>
                  <a:pt x="1294758" y="1379027"/>
                </a:lnTo>
                <a:cubicBezTo>
                  <a:pt x="1293971" y="1379158"/>
                  <a:pt x="1293577" y="1379092"/>
                  <a:pt x="1293577" y="1378830"/>
                </a:cubicBezTo>
                <a:lnTo>
                  <a:pt x="1296561" y="1377682"/>
                </a:lnTo>
                <a:lnTo>
                  <a:pt x="1325057" y="1328462"/>
                </a:lnTo>
                <a:cubicBezTo>
                  <a:pt x="1344339" y="1307344"/>
                  <a:pt x="1365588" y="1289767"/>
                  <a:pt x="1388805" y="1275733"/>
                </a:cubicBezTo>
                <a:cubicBezTo>
                  <a:pt x="1412021" y="1261698"/>
                  <a:pt x="1434844" y="1245695"/>
                  <a:pt x="1457274" y="1227725"/>
                </a:cubicBezTo>
                <a:cubicBezTo>
                  <a:pt x="1430909" y="1234546"/>
                  <a:pt x="1401790" y="1252384"/>
                  <a:pt x="1369916" y="1281241"/>
                </a:cubicBezTo>
                <a:cubicBezTo>
                  <a:pt x="1338043" y="1310098"/>
                  <a:pt x="1310498" y="1327937"/>
                  <a:pt x="1287281" y="1334758"/>
                </a:cubicBezTo>
                <a:cubicBezTo>
                  <a:pt x="1276919" y="1337053"/>
                  <a:pt x="1270295" y="1338267"/>
                  <a:pt x="1267409" y="1338398"/>
                </a:cubicBezTo>
                <a:lnTo>
                  <a:pt x="1267154" y="1338294"/>
                </a:lnTo>
                <a:lnTo>
                  <a:pt x="1262097" y="1341054"/>
                </a:lnTo>
                <a:cubicBezTo>
                  <a:pt x="1250554" y="1345513"/>
                  <a:pt x="1243734" y="1350760"/>
                  <a:pt x="1241635" y="1356794"/>
                </a:cubicBezTo>
                <a:cubicBezTo>
                  <a:pt x="1239536" y="1362828"/>
                  <a:pt x="1235864" y="1361778"/>
                  <a:pt x="1230617" y="1353646"/>
                </a:cubicBezTo>
                <a:cubicBezTo>
                  <a:pt x="1247406" y="1342890"/>
                  <a:pt x="1254752" y="1337644"/>
                  <a:pt x="1252653" y="1337906"/>
                </a:cubicBezTo>
                <a:cubicBezTo>
                  <a:pt x="1250554" y="1338168"/>
                  <a:pt x="1251604" y="1332921"/>
                  <a:pt x="1255801" y="1322166"/>
                </a:cubicBezTo>
                <a:cubicBezTo>
                  <a:pt x="1263671" y="1319542"/>
                  <a:pt x="1266819" y="1318493"/>
                  <a:pt x="1265245" y="1319018"/>
                </a:cubicBezTo>
                <a:cubicBezTo>
                  <a:pt x="1263671" y="1319542"/>
                  <a:pt x="1266819" y="1318493"/>
                  <a:pt x="1274689" y="1315870"/>
                </a:cubicBezTo>
                <a:cubicBezTo>
                  <a:pt x="1289773" y="1305114"/>
                  <a:pt x="1300529" y="1295145"/>
                  <a:pt x="1306956" y="1285963"/>
                </a:cubicBezTo>
                <a:cubicBezTo>
                  <a:pt x="1313384" y="1276782"/>
                  <a:pt x="1319417" y="1276257"/>
                  <a:pt x="1325057" y="1284390"/>
                </a:cubicBezTo>
                <a:cubicBezTo>
                  <a:pt x="1322565" y="1285832"/>
                  <a:pt x="1313384" y="1292391"/>
                  <a:pt x="1297512" y="1304065"/>
                </a:cubicBezTo>
                <a:cubicBezTo>
                  <a:pt x="1281641" y="1315739"/>
                  <a:pt x="1274033" y="1323871"/>
                  <a:pt x="1274689" y="1328462"/>
                </a:cubicBezTo>
                <a:lnTo>
                  <a:pt x="1280985" y="1328462"/>
                </a:lnTo>
                <a:cubicBezTo>
                  <a:pt x="1292921" y="1319149"/>
                  <a:pt x="1303677" y="1311016"/>
                  <a:pt x="1313252" y="1304065"/>
                </a:cubicBezTo>
                <a:cubicBezTo>
                  <a:pt x="1322827" y="1297113"/>
                  <a:pt x="1335157" y="1290555"/>
                  <a:pt x="1350241" y="1284390"/>
                </a:cubicBezTo>
                <a:lnTo>
                  <a:pt x="1287281" y="1265501"/>
                </a:lnTo>
                <a:cubicBezTo>
                  <a:pt x="1277181" y="1277831"/>
                  <a:pt x="1265901" y="1289374"/>
                  <a:pt x="1253440" y="1300130"/>
                </a:cubicBezTo>
                <a:cubicBezTo>
                  <a:pt x="1240979" y="1310885"/>
                  <a:pt x="1231273" y="1322428"/>
                  <a:pt x="1224321" y="1334758"/>
                </a:cubicBezTo>
                <a:cubicBezTo>
                  <a:pt x="1214352" y="1361253"/>
                  <a:pt x="1210680" y="1369648"/>
                  <a:pt x="1213303" y="1359942"/>
                </a:cubicBezTo>
                <a:cubicBezTo>
                  <a:pt x="1215926" y="1350236"/>
                  <a:pt x="1209105" y="1352334"/>
                  <a:pt x="1192841" y="1366238"/>
                </a:cubicBezTo>
                <a:cubicBezTo>
                  <a:pt x="1183922" y="1372402"/>
                  <a:pt x="1178150" y="1378961"/>
                  <a:pt x="1175527" y="1385913"/>
                </a:cubicBezTo>
                <a:cubicBezTo>
                  <a:pt x="1172903" y="1392865"/>
                  <a:pt x="1170280" y="1400997"/>
                  <a:pt x="1167657" y="1410310"/>
                </a:cubicBezTo>
                <a:cubicBezTo>
                  <a:pt x="1173297" y="1407687"/>
                  <a:pt x="1177757" y="1405063"/>
                  <a:pt x="1181036" y="1402440"/>
                </a:cubicBezTo>
                <a:cubicBezTo>
                  <a:pt x="1184315" y="1399817"/>
                  <a:pt x="1190349" y="1394045"/>
                  <a:pt x="1199137" y="1385126"/>
                </a:cubicBezTo>
                <a:lnTo>
                  <a:pt x="1230617" y="1359942"/>
                </a:lnTo>
                <a:cubicBezTo>
                  <a:pt x="1218025" y="1374764"/>
                  <a:pt x="1205433" y="1387618"/>
                  <a:pt x="1192841" y="1398505"/>
                </a:cubicBezTo>
                <a:cubicBezTo>
                  <a:pt x="1180249" y="1409392"/>
                  <a:pt x="1167657" y="1423821"/>
                  <a:pt x="1155065" y="1441790"/>
                </a:cubicBezTo>
                <a:lnTo>
                  <a:pt x="1148769" y="1429198"/>
                </a:lnTo>
                <a:cubicBezTo>
                  <a:pt x="1149818" y="1430247"/>
                  <a:pt x="1147719" y="1428149"/>
                  <a:pt x="1142472" y="1422902"/>
                </a:cubicBezTo>
                <a:lnTo>
                  <a:pt x="1123584" y="1460678"/>
                </a:lnTo>
                <a:cubicBezTo>
                  <a:pt x="1120830" y="1469597"/>
                  <a:pt x="1118469" y="1475369"/>
                  <a:pt x="1116502" y="1477992"/>
                </a:cubicBezTo>
                <a:cubicBezTo>
                  <a:pt x="1114534" y="1480616"/>
                  <a:pt x="1110599" y="1483239"/>
                  <a:pt x="1104696" y="1485862"/>
                </a:cubicBezTo>
                <a:cubicBezTo>
                  <a:pt x="1110599" y="1488223"/>
                  <a:pt x="1114534" y="1488223"/>
                  <a:pt x="1116502" y="1485862"/>
                </a:cubicBezTo>
                <a:cubicBezTo>
                  <a:pt x="1118469" y="1483501"/>
                  <a:pt x="1120830" y="1483501"/>
                  <a:pt x="1123584" y="1485862"/>
                </a:cubicBezTo>
                <a:lnTo>
                  <a:pt x="1104696" y="1529934"/>
                </a:lnTo>
                <a:lnTo>
                  <a:pt x="1098400" y="1498454"/>
                </a:lnTo>
                <a:cubicBezTo>
                  <a:pt x="1092367" y="1511571"/>
                  <a:pt x="1085546" y="1524688"/>
                  <a:pt x="1077938" y="1537805"/>
                </a:cubicBezTo>
                <a:cubicBezTo>
                  <a:pt x="1070331" y="1550921"/>
                  <a:pt x="1060362" y="1560890"/>
                  <a:pt x="1048032" y="1567711"/>
                </a:cubicBezTo>
                <a:lnTo>
                  <a:pt x="1025518" y="1599230"/>
                </a:lnTo>
                <a:lnTo>
                  <a:pt x="1029144" y="1595256"/>
                </a:lnTo>
                <a:cubicBezTo>
                  <a:pt x="1031767" y="1593288"/>
                  <a:pt x="1035965" y="1592501"/>
                  <a:pt x="1041736" y="1592895"/>
                </a:cubicBezTo>
                <a:cubicBezTo>
                  <a:pt x="1037932" y="1627129"/>
                  <a:pt x="1037670" y="1656249"/>
                  <a:pt x="1040949" y="1680252"/>
                </a:cubicBezTo>
                <a:cubicBezTo>
                  <a:pt x="1044228" y="1704256"/>
                  <a:pt x="1054984" y="1725505"/>
                  <a:pt x="1073216" y="1743999"/>
                </a:cubicBezTo>
                <a:cubicBezTo>
                  <a:pt x="1091317" y="1759871"/>
                  <a:pt x="1108631" y="1770626"/>
                  <a:pt x="1125159" y="1776267"/>
                </a:cubicBezTo>
                <a:cubicBezTo>
                  <a:pt x="1141686" y="1781907"/>
                  <a:pt x="1162148" y="1781644"/>
                  <a:pt x="1186545" y="1775479"/>
                </a:cubicBezTo>
                <a:cubicBezTo>
                  <a:pt x="1180511" y="1787678"/>
                  <a:pt x="1173690" y="1796335"/>
                  <a:pt x="1166083" y="1801450"/>
                </a:cubicBezTo>
                <a:cubicBezTo>
                  <a:pt x="1158475" y="1806566"/>
                  <a:pt x="1148506" y="1810501"/>
                  <a:pt x="1136177" y="1813256"/>
                </a:cubicBezTo>
                <a:cubicBezTo>
                  <a:pt x="1129881" y="1816141"/>
                  <a:pt x="1123584" y="1818240"/>
                  <a:pt x="1117288" y="1819552"/>
                </a:cubicBezTo>
                <a:cubicBezTo>
                  <a:pt x="1110992" y="1820863"/>
                  <a:pt x="1104696" y="1822962"/>
                  <a:pt x="1098400" y="1825848"/>
                </a:cubicBezTo>
                <a:lnTo>
                  <a:pt x="1073216" y="1838440"/>
                </a:lnTo>
                <a:cubicBezTo>
                  <a:pt x="1146539" y="1831225"/>
                  <a:pt x="1191923" y="1820470"/>
                  <a:pt x="1209368" y="1806173"/>
                </a:cubicBezTo>
                <a:cubicBezTo>
                  <a:pt x="1226813" y="1791875"/>
                  <a:pt x="1248587" y="1779546"/>
                  <a:pt x="1274689" y="1769184"/>
                </a:cubicBezTo>
                <a:cubicBezTo>
                  <a:pt x="1235864" y="1838440"/>
                  <a:pt x="1193890" y="1901400"/>
                  <a:pt x="1148769" y="1958064"/>
                </a:cubicBezTo>
                <a:cubicBezTo>
                  <a:pt x="1159918" y="1978657"/>
                  <a:pt x="1165951" y="1989413"/>
                  <a:pt x="1166870" y="1990332"/>
                </a:cubicBezTo>
                <a:cubicBezTo>
                  <a:pt x="1167788" y="1991250"/>
                  <a:pt x="1172248" y="1990987"/>
                  <a:pt x="1180249" y="1989544"/>
                </a:cubicBezTo>
                <a:lnTo>
                  <a:pt x="1211729" y="2008432"/>
                </a:lnTo>
                <a:cubicBezTo>
                  <a:pt x="1217763" y="2017352"/>
                  <a:pt x="1223009" y="2024697"/>
                  <a:pt x="1227469" y="2030469"/>
                </a:cubicBezTo>
                <a:cubicBezTo>
                  <a:pt x="1231929" y="2036240"/>
                  <a:pt x="1237175" y="2043585"/>
                  <a:pt x="1243209" y="2052505"/>
                </a:cubicBezTo>
                <a:cubicBezTo>
                  <a:pt x="1237962" y="2052505"/>
                  <a:pt x="1235864" y="2052505"/>
                  <a:pt x="1236913" y="2052505"/>
                </a:cubicBezTo>
                <a:lnTo>
                  <a:pt x="1230617" y="2046208"/>
                </a:lnTo>
                <a:cubicBezTo>
                  <a:pt x="1230355" y="2045946"/>
                  <a:pt x="1229305" y="2044897"/>
                  <a:pt x="1227469" y="2043060"/>
                </a:cubicBezTo>
                <a:cubicBezTo>
                  <a:pt x="1225633" y="2041224"/>
                  <a:pt x="1224583" y="2040175"/>
                  <a:pt x="1224321" y="2039912"/>
                </a:cubicBezTo>
                <a:lnTo>
                  <a:pt x="1199137" y="2008432"/>
                </a:lnTo>
                <a:cubicBezTo>
                  <a:pt x="1196251" y="2002398"/>
                  <a:pt x="1194152" y="1998726"/>
                  <a:pt x="1192841" y="1997414"/>
                </a:cubicBezTo>
                <a:cubicBezTo>
                  <a:pt x="1191529" y="1996103"/>
                  <a:pt x="1189431" y="1995578"/>
                  <a:pt x="1186545" y="1995841"/>
                </a:cubicBezTo>
                <a:cubicBezTo>
                  <a:pt x="1192972" y="2013942"/>
                  <a:pt x="1200580" y="2028107"/>
                  <a:pt x="1209368" y="2038339"/>
                </a:cubicBezTo>
                <a:cubicBezTo>
                  <a:pt x="1218156" y="2048569"/>
                  <a:pt x="1227338" y="2059587"/>
                  <a:pt x="1236913" y="2071392"/>
                </a:cubicBezTo>
                <a:cubicBezTo>
                  <a:pt x="1251866" y="2091986"/>
                  <a:pt x="1262884" y="2104315"/>
                  <a:pt x="1269967" y="2108382"/>
                </a:cubicBezTo>
                <a:cubicBezTo>
                  <a:pt x="1277050" y="2112448"/>
                  <a:pt x="1284920" y="2116908"/>
                  <a:pt x="1293577" y="2121761"/>
                </a:cubicBezTo>
                <a:cubicBezTo>
                  <a:pt x="1302497" y="2134747"/>
                  <a:pt x="1319286" y="2159143"/>
                  <a:pt x="1343945" y="2194952"/>
                </a:cubicBezTo>
                <a:cubicBezTo>
                  <a:pt x="1368605" y="2230761"/>
                  <a:pt x="1385394" y="2256732"/>
                  <a:pt x="1394314" y="2272866"/>
                </a:cubicBezTo>
                <a:cubicBezTo>
                  <a:pt x="1394314" y="2267619"/>
                  <a:pt x="1394314" y="2265520"/>
                  <a:pt x="1394314" y="2266569"/>
                </a:cubicBezTo>
                <a:lnTo>
                  <a:pt x="1406906" y="2241386"/>
                </a:lnTo>
                <a:lnTo>
                  <a:pt x="1432090" y="2266569"/>
                </a:lnTo>
                <a:lnTo>
                  <a:pt x="1457274" y="2323233"/>
                </a:lnTo>
                <a:cubicBezTo>
                  <a:pt x="1449010" y="2321135"/>
                  <a:pt x="1445075" y="2320610"/>
                  <a:pt x="1445469" y="2321660"/>
                </a:cubicBezTo>
                <a:cubicBezTo>
                  <a:pt x="1445862" y="2322709"/>
                  <a:pt x="1443501" y="2319036"/>
                  <a:pt x="1438386" y="2310642"/>
                </a:cubicBezTo>
                <a:cubicBezTo>
                  <a:pt x="1433139" y="2304346"/>
                  <a:pt x="1431040" y="2298049"/>
                  <a:pt x="1432090" y="2291753"/>
                </a:cubicBezTo>
                <a:lnTo>
                  <a:pt x="1419498" y="2323233"/>
                </a:lnTo>
                <a:cubicBezTo>
                  <a:pt x="1417137" y="2314708"/>
                  <a:pt x="1415563" y="2309723"/>
                  <a:pt x="1414776" y="2308281"/>
                </a:cubicBezTo>
                <a:cubicBezTo>
                  <a:pt x="1413989" y="2306838"/>
                  <a:pt x="1409267" y="2303428"/>
                  <a:pt x="1400610" y="2298049"/>
                </a:cubicBezTo>
                <a:cubicBezTo>
                  <a:pt x="1412677" y="2289262"/>
                  <a:pt x="1416874" y="2284801"/>
                  <a:pt x="1413202" y="2284671"/>
                </a:cubicBezTo>
                <a:cubicBezTo>
                  <a:pt x="1409529" y="2284539"/>
                  <a:pt x="1401134" y="2284801"/>
                  <a:pt x="1388018" y="2285457"/>
                </a:cubicBezTo>
                <a:cubicBezTo>
                  <a:pt x="1379754" y="2286507"/>
                  <a:pt x="1375819" y="2287556"/>
                  <a:pt x="1376213" y="2288605"/>
                </a:cubicBezTo>
                <a:cubicBezTo>
                  <a:pt x="1376606" y="2289655"/>
                  <a:pt x="1374245" y="2284408"/>
                  <a:pt x="1369129" y="2272866"/>
                </a:cubicBezTo>
                <a:cubicBezTo>
                  <a:pt x="1366113" y="2267357"/>
                  <a:pt x="1364276" y="2264209"/>
                  <a:pt x="1363620" y="2263421"/>
                </a:cubicBezTo>
                <a:cubicBezTo>
                  <a:pt x="1362965" y="2262634"/>
                  <a:pt x="1362702" y="2259486"/>
                  <a:pt x="1362834" y="2253977"/>
                </a:cubicBezTo>
                <a:lnTo>
                  <a:pt x="1280985" y="2121761"/>
                </a:lnTo>
                <a:cubicBezTo>
                  <a:pt x="1284264" y="2140124"/>
                  <a:pt x="1290298" y="2155340"/>
                  <a:pt x="1299086" y="2167407"/>
                </a:cubicBezTo>
                <a:cubicBezTo>
                  <a:pt x="1307874" y="2179474"/>
                  <a:pt x="1318630" y="2191541"/>
                  <a:pt x="1331353" y="2203609"/>
                </a:cubicBezTo>
                <a:cubicBezTo>
                  <a:pt x="1336993" y="2212791"/>
                  <a:pt x="1339879" y="2221186"/>
                  <a:pt x="1340010" y="2228793"/>
                </a:cubicBezTo>
                <a:cubicBezTo>
                  <a:pt x="1340142" y="2236401"/>
                  <a:pt x="1341453" y="2244796"/>
                  <a:pt x="1343945" y="2253977"/>
                </a:cubicBezTo>
                <a:lnTo>
                  <a:pt x="1381722" y="2298049"/>
                </a:lnTo>
                <a:cubicBezTo>
                  <a:pt x="1381984" y="2298049"/>
                  <a:pt x="1383033" y="2298049"/>
                  <a:pt x="1384870" y="2298049"/>
                </a:cubicBezTo>
                <a:cubicBezTo>
                  <a:pt x="1386706" y="2298049"/>
                  <a:pt x="1387755" y="2298049"/>
                  <a:pt x="1388018" y="2298049"/>
                </a:cubicBezTo>
                <a:cubicBezTo>
                  <a:pt x="1398380" y="2298312"/>
                  <a:pt x="1410709" y="2311953"/>
                  <a:pt x="1425007" y="2338974"/>
                </a:cubicBezTo>
                <a:cubicBezTo>
                  <a:pt x="1439304" y="2365994"/>
                  <a:pt x="1450060" y="2385931"/>
                  <a:pt x="1457274" y="2398786"/>
                </a:cubicBezTo>
                <a:cubicBezTo>
                  <a:pt x="1474850" y="2424495"/>
                  <a:pt x="1486918" y="2437611"/>
                  <a:pt x="1493476" y="2438136"/>
                </a:cubicBezTo>
                <a:cubicBezTo>
                  <a:pt x="1500035" y="2438661"/>
                  <a:pt x="1508954" y="2461222"/>
                  <a:pt x="1520234" y="2505818"/>
                </a:cubicBezTo>
                <a:cubicBezTo>
                  <a:pt x="1526268" y="2523132"/>
                  <a:pt x="1531514" y="2534151"/>
                  <a:pt x="1535974" y="2538873"/>
                </a:cubicBezTo>
                <a:cubicBezTo>
                  <a:pt x="1540434" y="2543594"/>
                  <a:pt x="1545681" y="2551465"/>
                  <a:pt x="1551714" y="2562483"/>
                </a:cubicBezTo>
                <a:cubicBezTo>
                  <a:pt x="1559584" y="2577305"/>
                  <a:pt x="1562732" y="2588585"/>
                  <a:pt x="1561158" y="2596324"/>
                </a:cubicBezTo>
                <a:cubicBezTo>
                  <a:pt x="1559584" y="2604063"/>
                  <a:pt x="1562732" y="2613769"/>
                  <a:pt x="1570602" y="2625443"/>
                </a:cubicBezTo>
                <a:cubicBezTo>
                  <a:pt x="1580440" y="2640658"/>
                  <a:pt x="1590671" y="2651152"/>
                  <a:pt x="1601295" y="2656923"/>
                </a:cubicBezTo>
                <a:cubicBezTo>
                  <a:pt x="1611920" y="2662695"/>
                  <a:pt x="1620577" y="2685780"/>
                  <a:pt x="1627266" y="2726179"/>
                </a:cubicBezTo>
                <a:cubicBezTo>
                  <a:pt x="1621889" y="2720670"/>
                  <a:pt x="1618478" y="2717522"/>
                  <a:pt x="1617035" y="2716735"/>
                </a:cubicBezTo>
                <a:cubicBezTo>
                  <a:pt x="1615593" y="2715948"/>
                  <a:pt x="1610608" y="2712800"/>
                  <a:pt x="1602082" y="2707291"/>
                </a:cubicBezTo>
                <a:lnTo>
                  <a:pt x="1614674" y="2770251"/>
                </a:lnTo>
                <a:lnTo>
                  <a:pt x="1633562" y="2726179"/>
                </a:lnTo>
                <a:cubicBezTo>
                  <a:pt x="1639727" y="2746641"/>
                  <a:pt x="1644712" y="2762382"/>
                  <a:pt x="1648516" y="2773400"/>
                </a:cubicBezTo>
                <a:cubicBezTo>
                  <a:pt x="1652319" y="2784417"/>
                  <a:pt x="1655730" y="2800158"/>
                  <a:pt x="1658747" y="2820620"/>
                </a:cubicBezTo>
                <a:cubicBezTo>
                  <a:pt x="1661501" y="2839376"/>
                  <a:pt x="1663862" y="2856953"/>
                  <a:pt x="1665830" y="2873349"/>
                </a:cubicBezTo>
                <a:cubicBezTo>
                  <a:pt x="1667797" y="2889745"/>
                  <a:pt x="1671732" y="2905747"/>
                  <a:pt x="1677635" y="2921356"/>
                </a:cubicBezTo>
                <a:cubicBezTo>
                  <a:pt x="1684586" y="2886335"/>
                  <a:pt x="1680127" y="2839901"/>
                  <a:pt x="1664256" y="2782057"/>
                </a:cubicBezTo>
                <a:cubicBezTo>
                  <a:pt x="1648384" y="2724212"/>
                  <a:pt x="1636055" y="2676204"/>
                  <a:pt x="1627266" y="2638035"/>
                </a:cubicBezTo>
                <a:cubicBezTo>
                  <a:pt x="1620839" y="2623082"/>
                  <a:pt x="1614806" y="2610490"/>
                  <a:pt x="1609165" y="2600259"/>
                </a:cubicBezTo>
                <a:cubicBezTo>
                  <a:pt x="1603525" y="2590028"/>
                  <a:pt x="1599066" y="2577436"/>
                  <a:pt x="1595786" y="2562483"/>
                </a:cubicBezTo>
                <a:lnTo>
                  <a:pt x="1608378" y="2568779"/>
                </a:lnTo>
                <a:cubicBezTo>
                  <a:pt x="1608378" y="2569041"/>
                  <a:pt x="1608378" y="2570090"/>
                  <a:pt x="1608378" y="2571926"/>
                </a:cubicBezTo>
                <a:cubicBezTo>
                  <a:pt x="1608378" y="2573763"/>
                  <a:pt x="1608378" y="2574812"/>
                  <a:pt x="1608378" y="2575074"/>
                </a:cubicBezTo>
                <a:lnTo>
                  <a:pt x="1683931" y="2757659"/>
                </a:lnTo>
                <a:cubicBezTo>
                  <a:pt x="1680258" y="2738116"/>
                  <a:pt x="1678159" y="2726835"/>
                  <a:pt x="1677635" y="2723818"/>
                </a:cubicBezTo>
                <a:cubicBezTo>
                  <a:pt x="1677110" y="2720802"/>
                  <a:pt x="1681307" y="2711095"/>
                  <a:pt x="1690227" y="2694699"/>
                </a:cubicBezTo>
                <a:cubicBezTo>
                  <a:pt x="1696129" y="2717654"/>
                  <a:pt x="1701638" y="2744149"/>
                  <a:pt x="1706754" y="2774187"/>
                </a:cubicBezTo>
                <a:cubicBezTo>
                  <a:pt x="1711869" y="2804224"/>
                  <a:pt x="1718952" y="2832294"/>
                  <a:pt x="1728003" y="2858396"/>
                </a:cubicBezTo>
                <a:cubicBezTo>
                  <a:pt x="1724986" y="2828752"/>
                  <a:pt x="1720002" y="2795173"/>
                  <a:pt x="1713050" y="2757659"/>
                </a:cubicBezTo>
                <a:cubicBezTo>
                  <a:pt x="1706098" y="2720146"/>
                  <a:pt x="1696392" y="2686566"/>
                  <a:pt x="1683931" y="2656923"/>
                </a:cubicBezTo>
                <a:cubicBezTo>
                  <a:pt x="1681045" y="2651020"/>
                  <a:pt x="1678946" y="2647086"/>
                  <a:pt x="1677635" y="2645118"/>
                </a:cubicBezTo>
                <a:cubicBezTo>
                  <a:pt x="1676323" y="2643151"/>
                  <a:pt x="1674224" y="2640790"/>
                  <a:pt x="1671339" y="2638035"/>
                </a:cubicBezTo>
                <a:cubicBezTo>
                  <a:pt x="1663600" y="2606817"/>
                  <a:pt x="1652319" y="2576387"/>
                  <a:pt x="1637498" y="2546742"/>
                </a:cubicBezTo>
                <a:cubicBezTo>
                  <a:pt x="1622676" y="2517099"/>
                  <a:pt x="1612969" y="2486668"/>
                  <a:pt x="1608378" y="2455450"/>
                </a:cubicBezTo>
                <a:lnTo>
                  <a:pt x="1671339" y="2581371"/>
                </a:lnTo>
                <a:cubicBezTo>
                  <a:pt x="1681307" y="2600915"/>
                  <a:pt x="1691276" y="2623213"/>
                  <a:pt x="1701245" y="2648266"/>
                </a:cubicBezTo>
                <a:cubicBezTo>
                  <a:pt x="1711214" y="2673319"/>
                  <a:pt x="1718034" y="2697191"/>
                  <a:pt x="1721707" y="2719883"/>
                </a:cubicBezTo>
                <a:lnTo>
                  <a:pt x="1740595" y="2682107"/>
                </a:lnTo>
                <a:cubicBezTo>
                  <a:pt x="1743349" y="2711357"/>
                  <a:pt x="1744136" y="2726835"/>
                  <a:pt x="1742956" y="2728540"/>
                </a:cubicBezTo>
                <a:cubicBezTo>
                  <a:pt x="1741775" y="2730245"/>
                  <a:pt x="1740988" y="2731557"/>
                  <a:pt x="1740595" y="2732475"/>
                </a:cubicBezTo>
                <a:lnTo>
                  <a:pt x="1728003" y="2732475"/>
                </a:lnTo>
                <a:cubicBezTo>
                  <a:pt x="1731282" y="2744936"/>
                  <a:pt x="1735742" y="2765660"/>
                  <a:pt x="1741382" y="2794649"/>
                </a:cubicBezTo>
                <a:cubicBezTo>
                  <a:pt x="1747022" y="2823637"/>
                  <a:pt x="1753056" y="2842787"/>
                  <a:pt x="1759483" y="2852100"/>
                </a:cubicBezTo>
                <a:cubicBezTo>
                  <a:pt x="1768402" y="2858920"/>
                  <a:pt x="1774174" y="2868889"/>
                  <a:pt x="1776797" y="2882006"/>
                </a:cubicBezTo>
                <a:cubicBezTo>
                  <a:pt x="1779421" y="2895122"/>
                  <a:pt x="1782044" y="2908240"/>
                  <a:pt x="1784667" y="2921356"/>
                </a:cubicBezTo>
                <a:cubicBezTo>
                  <a:pt x="1787553" y="2918995"/>
                  <a:pt x="1789652" y="2917421"/>
                  <a:pt x="1790963" y="2916634"/>
                </a:cubicBezTo>
                <a:cubicBezTo>
                  <a:pt x="1792275" y="2915847"/>
                  <a:pt x="1794374" y="2911125"/>
                  <a:pt x="1797259" y="2902468"/>
                </a:cubicBezTo>
                <a:cubicBezTo>
                  <a:pt x="1797259" y="2896172"/>
                  <a:pt x="1797259" y="2889876"/>
                  <a:pt x="1797259" y="2883580"/>
                </a:cubicBezTo>
                <a:cubicBezTo>
                  <a:pt x="1803555" y="2870988"/>
                  <a:pt x="1803555" y="2858396"/>
                  <a:pt x="1797259" y="2845804"/>
                </a:cubicBezTo>
                <a:cubicBezTo>
                  <a:pt x="1798309" y="2820620"/>
                  <a:pt x="1796210" y="2795435"/>
                  <a:pt x="1790963" y="2770251"/>
                </a:cubicBezTo>
                <a:cubicBezTo>
                  <a:pt x="1787422" y="2760414"/>
                  <a:pt x="1783487" y="2750183"/>
                  <a:pt x="1779158" y="2739559"/>
                </a:cubicBezTo>
                <a:cubicBezTo>
                  <a:pt x="1774830" y="2728934"/>
                  <a:pt x="1772469" y="2720277"/>
                  <a:pt x="1772075" y="2713587"/>
                </a:cubicBezTo>
                <a:cubicBezTo>
                  <a:pt x="1773518" y="2699028"/>
                  <a:pt x="1776928" y="2693518"/>
                  <a:pt x="1782306" y="2697060"/>
                </a:cubicBezTo>
                <a:cubicBezTo>
                  <a:pt x="1787684" y="2700602"/>
                  <a:pt x="1786372" y="2687223"/>
                  <a:pt x="1778371" y="2656923"/>
                </a:cubicBezTo>
                <a:cubicBezTo>
                  <a:pt x="1766041" y="2613376"/>
                  <a:pt x="1752925" y="2572976"/>
                  <a:pt x="1739021" y="2535725"/>
                </a:cubicBezTo>
                <a:cubicBezTo>
                  <a:pt x="1725117" y="2498473"/>
                  <a:pt x="1708853" y="2461222"/>
                  <a:pt x="1690227" y="2423970"/>
                </a:cubicBezTo>
                <a:cubicBezTo>
                  <a:pt x="1673831" y="2388817"/>
                  <a:pt x="1654680" y="2353664"/>
                  <a:pt x="1632776" y="2318512"/>
                </a:cubicBezTo>
                <a:cubicBezTo>
                  <a:pt x="1610870" y="2283359"/>
                  <a:pt x="1590146" y="2251354"/>
                  <a:pt x="1570602" y="2222497"/>
                </a:cubicBezTo>
                <a:cubicBezTo>
                  <a:pt x="1556830" y="2203872"/>
                  <a:pt x="1532433" y="2170293"/>
                  <a:pt x="1497411" y="2121761"/>
                </a:cubicBezTo>
                <a:cubicBezTo>
                  <a:pt x="1462389" y="2073229"/>
                  <a:pt x="1442714" y="2045946"/>
                  <a:pt x="1438386" y="2039912"/>
                </a:cubicBezTo>
                <a:lnTo>
                  <a:pt x="1457274" y="2039912"/>
                </a:lnTo>
                <a:cubicBezTo>
                  <a:pt x="1457536" y="2040175"/>
                  <a:pt x="1458585" y="2041224"/>
                  <a:pt x="1460422" y="2043060"/>
                </a:cubicBezTo>
                <a:cubicBezTo>
                  <a:pt x="1462258" y="2044897"/>
                  <a:pt x="1463308" y="2045946"/>
                  <a:pt x="1463570" y="2046208"/>
                </a:cubicBezTo>
                <a:cubicBezTo>
                  <a:pt x="1492295" y="2080574"/>
                  <a:pt x="1521415" y="2114153"/>
                  <a:pt x="1550927" y="2146945"/>
                </a:cubicBezTo>
                <a:cubicBezTo>
                  <a:pt x="1580440" y="2179737"/>
                  <a:pt x="1607985" y="2213316"/>
                  <a:pt x="1633562" y="2247681"/>
                </a:cubicBezTo>
                <a:cubicBezTo>
                  <a:pt x="1642613" y="2262503"/>
                  <a:pt x="1651270" y="2275358"/>
                  <a:pt x="1659534" y="2286244"/>
                </a:cubicBezTo>
                <a:cubicBezTo>
                  <a:pt x="1667797" y="2297132"/>
                  <a:pt x="1678028" y="2311560"/>
                  <a:pt x="1690227" y="2329530"/>
                </a:cubicBezTo>
                <a:cubicBezTo>
                  <a:pt x="1773649" y="2453482"/>
                  <a:pt x="1839757" y="2606948"/>
                  <a:pt x="1888552" y="2789926"/>
                </a:cubicBezTo>
                <a:cubicBezTo>
                  <a:pt x="1937346" y="2972905"/>
                  <a:pt x="1921606" y="3140536"/>
                  <a:pt x="1841331" y="3292821"/>
                </a:cubicBezTo>
                <a:cubicBezTo>
                  <a:pt x="1820345" y="3331122"/>
                  <a:pt x="1804080" y="3374145"/>
                  <a:pt x="1792537" y="3421890"/>
                </a:cubicBezTo>
                <a:cubicBezTo>
                  <a:pt x="1780995" y="3469635"/>
                  <a:pt x="1748990" y="3518954"/>
                  <a:pt x="1696523" y="3569847"/>
                </a:cubicBezTo>
                <a:cubicBezTo>
                  <a:pt x="1602782" y="3648897"/>
                  <a:pt x="1483857" y="3723750"/>
                  <a:pt x="1339748" y="3794405"/>
                </a:cubicBezTo>
                <a:cubicBezTo>
                  <a:pt x="1195639" y="3865060"/>
                  <a:pt x="1047332" y="3923124"/>
                  <a:pt x="894829" y="3968595"/>
                </a:cubicBezTo>
                <a:cubicBezTo>
                  <a:pt x="742325" y="4014066"/>
                  <a:pt x="606611" y="4038551"/>
                  <a:pt x="487686" y="4042048"/>
                </a:cubicBezTo>
                <a:cubicBezTo>
                  <a:pt x="402262" y="4045429"/>
                  <a:pt x="343655" y="4046363"/>
                  <a:pt x="311864" y="4044847"/>
                </a:cubicBezTo>
                <a:cubicBezTo>
                  <a:pt x="280072" y="4043331"/>
                  <a:pt x="246183" y="4044264"/>
                  <a:pt x="210194" y="4047645"/>
                </a:cubicBezTo>
                <a:cubicBezTo>
                  <a:pt x="174206" y="4051026"/>
                  <a:pt x="107204" y="4061753"/>
                  <a:pt x="9188" y="4079824"/>
                </a:cubicBezTo>
                <a:cubicBezTo>
                  <a:pt x="6171" y="4074447"/>
                  <a:pt x="4335" y="4071037"/>
                  <a:pt x="3679" y="4069594"/>
                </a:cubicBezTo>
                <a:cubicBezTo>
                  <a:pt x="3023" y="4068151"/>
                  <a:pt x="2761" y="4063166"/>
                  <a:pt x="2892" y="4054641"/>
                </a:cubicBezTo>
                <a:lnTo>
                  <a:pt x="1437" y="4049518"/>
                </a:lnTo>
                <a:lnTo>
                  <a:pt x="2007" y="4048443"/>
                </a:lnTo>
                <a:cubicBezTo>
                  <a:pt x="2400" y="4046475"/>
                  <a:pt x="2695" y="4042245"/>
                  <a:pt x="2892" y="4035753"/>
                </a:cubicBezTo>
                <a:cubicBezTo>
                  <a:pt x="2892" y="4023160"/>
                  <a:pt x="2892" y="4010568"/>
                  <a:pt x="2892" y="3997977"/>
                </a:cubicBezTo>
                <a:lnTo>
                  <a:pt x="9188" y="3972792"/>
                </a:lnTo>
                <a:lnTo>
                  <a:pt x="9188" y="3960200"/>
                </a:lnTo>
                <a:lnTo>
                  <a:pt x="15484" y="3935016"/>
                </a:lnTo>
                <a:lnTo>
                  <a:pt x="15484" y="3928720"/>
                </a:lnTo>
                <a:cubicBezTo>
                  <a:pt x="39881" y="3863924"/>
                  <a:pt x="61917" y="3785748"/>
                  <a:pt x="81592" y="3694193"/>
                </a:cubicBezTo>
                <a:cubicBezTo>
                  <a:pt x="101267" y="3602638"/>
                  <a:pt x="142192" y="3508723"/>
                  <a:pt x="204365" y="3412446"/>
                </a:cubicBezTo>
                <a:cubicBezTo>
                  <a:pt x="222335" y="3385032"/>
                  <a:pt x="243059" y="3367456"/>
                  <a:pt x="266538" y="3359717"/>
                </a:cubicBezTo>
                <a:cubicBezTo>
                  <a:pt x="290017" y="3351978"/>
                  <a:pt x="321759" y="3348567"/>
                  <a:pt x="361765" y="3349486"/>
                </a:cubicBezTo>
                <a:cubicBezTo>
                  <a:pt x="488079" y="3350929"/>
                  <a:pt x="591177" y="3341747"/>
                  <a:pt x="671058" y="3321940"/>
                </a:cubicBezTo>
                <a:cubicBezTo>
                  <a:pt x="750939" y="3302134"/>
                  <a:pt x="843018" y="3281935"/>
                  <a:pt x="947296" y="3261341"/>
                </a:cubicBezTo>
                <a:cubicBezTo>
                  <a:pt x="976808" y="3257013"/>
                  <a:pt x="1007502" y="3249930"/>
                  <a:pt x="1039375" y="3240093"/>
                </a:cubicBezTo>
                <a:cubicBezTo>
                  <a:pt x="1071249" y="3230255"/>
                  <a:pt x="1097220" y="3224746"/>
                  <a:pt x="1117288" y="3223565"/>
                </a:cubicBezTo>
                <a:cubicBezTo>
                  <a:pt x="1110599" y="3224484"/>
                  <a:pt x="1101942" y="3228943"/>
                  <a:pt x="1091317" y="3236945"/>
                </a:cubicBezTo>
                <a:cubicBezTo>
                  <a:pt x="1080693" y="3244946"/>
                  <a:pt x="1070462" y="3250979"/>
                  <a:pt x="1060624" y="3255045"/>
                </a:cubicBezTo>
                <a:cubicBezTo>
                  <a:pt x="988089" y="3282984"/>
                  <a:pt x="914373" y="3308955"/>
                  <a:pt x="839476" y="3332958"/>
                </a:cubicBezTo>
                <a:cubicBezTo>
                  <a:pt x="764580" y="3356962"/>
                  <a:pt x="689290" y="3381360"/>
                  <a:pt x="613606" y="3406150"/>
                </a:cubicBezTo>
                <a:cubicBezTo>
                  <a:pt x="591177" y="3412840"/>
                  <a:pt x="579372" y="3415200"/>
                  <a:pt x="578191" y="3413233"/>
                </a:cubicBezTo>
                <a:cubicBezTo>
                  <a:pt x="577011" y="3411265"/>
                  <a:pt x="569928" y="3421497"/>
                  <a:pt x="556942" y="3443926"/>
                </a:cubicBezTo>
                <a:cubicBezTo>
                  <a:pt x="531102" y="3443270"/>
                  <a:pt x="505656" y="3444582"/>
                  <a:pt x="480603" y="3447861"/>
                </a:cubicBezTo>
                <a:cubicBezTo>
                  <a:pt x="455550" y="3451140"/>
                  <a:pt x="434826" y="3460322"/>
                  <a:pt x="418430" y="3475406"/>
                </a:cubicBezTo>
                <a:cubicBezTo>
                  <a:pt x="432071" y="3482752"/>
                  <a:pt x="448860" y="3486949"/>
                  <a:pt x="468798" y="3487998"/>
                </a:cubicBezTo>
                <a:cubicBezTo>
                  <a:pt x="516412" y="3496000"/>
                  <a:pt x="578585" y="3489441"/>
                  <a:pt x="655318" y="3468323"/>
                </a:cubicBezTo>
                <a:cubicBezTo>
                  <a:pt x="732051" y="3447206"/>
                  <a:pt x="783206" y="3439073"/>
                  <a:pt x="808783" y="3443926"/>
                </a:cubicBezTo>
                <a:cubicBezTo>
                  <a:pt x="799864" y="3447861"/>
                  <a:pt x="773630" y="3455731"/>
                  <a:pt x="730083" y="3467536"/>
                </a:cubicBezTo>
                <a:cubicBezTo>
                  <a:pt x="686535" y="3479341"/>
                  <a:pt x="660302" y="3490359"/>
                  <a:pt x="651383" y="3500591"/>
                </a:cubicBezTo>
                <a:lnTo>
                  <a:pt x="802487" y="3469110"/>
                </a:lnTo>
                <a:lnTo>
                  <a:pt x="752119" y="3500591"/>
                </a:lnTo>
                <a:cubicBezTo>
                  <a:pt x="718016" y="3502296"/>
                  <a:pt x="685486" y="3508329"/>
                  <a:pt x="654531" y="3518691"/>
                </a:cubicBezTo>
                <a:cubicBezTo>
                  <a:pt x="623575" y="3529053"/>
                  <a:pt x="591046" y="3533513"/>
                  <a:pt x="556942" y="3532071"/>
                </a:cubicBezTo>
                <a:cubicBezTo>
                  <a:pt x="567960" y="3520659"/>
                  <a:pt x="583700" y="3513576"/>
                  <a:pt x="604162" y="3510821"/>
                </a:cubicBezTo>
                <a:cubicBezTo>
                  <a:pt x="624624" y="3508067"/>
                  <a:pt x="640365" y="3502558"/>
                  <a:pt x="651383" y="3494294"/>
                </a:cubicBezTo>
                <a:lnTo>
                  <a:pt x="550646" y="3525775"/>
                </a:lnTo>
                <a:cubicBezTo>
                  <a:pt x="553401" y="3534562"/>
                  <a:pt x="554188" y="3539023"/>
                  <a:pt x="553007" y="3539153"/>
                </a:cubicBezTo>
                <a:cubicBezTo>
                  <a:pt x="551827" y="3539285"/>
                  <a:pt x="551040" y="3539023"/>
                  <a:pt x="550646" y="3538366"/>
                </a:cubicBezTo>
                <a:cubicBezTo>
                  <a:pt x="550777" y="3538629"/>
                  <a:pt x="550515" y="3539678"/>
                  <a:pt x="549859" y="3541514"/>
                </a:cubicBezTo>
                <a:cubicBezTo>
                  <a:pt x="549203" y="3543351"/>
                  <a:pt x="547367" y="3544400"/>
                  <a:pt x="544350" y="3544662"/>
                </a:cubicBezTo>
                <a:cubicBezTo>
                  <a:pt x="577798" y="3543876"/>
                  <a:pt x="606917" y="3540728"/>
                  <a:pt x="631708" y="3535219"/>
                </a:cubicBezTo>
                <a:cubicBezTo>
                  <a:pt x="656498" y="3529709"/>
                  <a:pt x="684043" y="3526562"/>
                  <a:pt x="714343" y="3525775"/>
                </a:cubicBezTo>
                <a:cubicBezTo>
                  <a:pt x="651776" y="3555156"/>
                  <a:pt x="570715" y="3573519"/>
                  <a:pt x="471159" y="3580865"/>
                </a:cubicBezTo>
                <a:cubicBezTo>
                  <a:pt x="371603" y="3588210"/>
                  <a:pt x="307856" y="3597129"/>
                  <a:pt x="279917" y="3607623"/>
                </a:cubicBezTo>
                <a:cubicBezTo>
                  <a:pt x="328580" y="3617198"/>
                  <a:pt x="380785" y="3615362"/>
                  <a:pt x="436531" y="3602113"/>
                </a:cubicBezTo>
                <a:cubicBezTo>
                  <a:pt x="492277" y="3588866"/>
                  <a:pt x="542907" y="3582308"/>
                  <a:pt x="588422" y="3582439"/>
                </a:cubicBezTo>
                <a:cubicBezTo>
                  <a:pt x="591833" y="3590046"/>
                  <a:pt x="592882" y="3593719"/>
                  <a:pt x="591570" y="3593456"/>
                </a:cubicBezTo>
                <a:cubicBezTo>
                  <a:pt x="590259" y="3593194"/>
                  <a:pt x="585012" y="3600015"/>
                  <a:pt x="575830" y="3613919"/>
                </a:cubicBezTo>
                <a:lnTo>
                  <a:pt x="632495" y="3595031"/>
                </a:lnTo>
                <a:cubicBezTo>
                  <a:pt x="632363" y="3594637"/>
                  <a:pt x="631052" y="3592276"/>
                  <a:pt x="628559" y="3587947"/>
                </a:cubicBezTo>
                <a:cubicBezTo>
                  <a:pt x="626067" y="3583619"/>
                  <a:pt x="623182" y="3579684"/>
                  <a:pt x="619902" y="3576142"/>
                </a:cubicBezTo>
                <a:cubicBezTo>
                  <a:pt x="632363" y="3572732"/>
                  <a:pt x="643644" y="3570109"/>
                  <a:pt x="653744" y="3568273"/>
                </a:cubicBezTo>
                <a:cubicBezTo>
                  <a:pt x="663843" y="3566436"/>
                  <a:pt x="673550" y="3566961"/>
                  <a:pt x="682863" y="3569847"/>
                </a:cubicBezTo>
                <a:cubicBezTo>
                  <a:pt x="692569" y="3570109"/>
                  <a:pt x="696766" y="3571158"/>
                  <a:pt x="695455" y="3572995"/>
                </a:cubicBezTo>
                <a:cubicBezTo>
                  <a:pt x="694143" y="3574831"/>
                  <a:pt x="704637" y="3575880"/>
                  <a:pt x="726935" y="3576142"/>
                </a:cubicBezTo>
                <a:cubicBezTo>
                  <a:pt x="743068" y="3567617"/>
                  <a:pt x="750152" y="3562632"/>
                  <a:pt x="748184" y="3561190"/>
                </a:cubicBezTo>
                <a:cubicBezTo>
                  <a:pt x="746216" y="3559747"/>
                  <a:pt x="751726" y="3556337"/>
                  <a:pt x="764711" y="3550958"/>
                </a:cubicBezTo>
                <a:cubicBezTo>
                  <a:pt x="773893" y="3551090"/>
                  <a:pt x="782287" y="3550828"/>
                  <a:pt x="789895" y="3550171"/>
                </a:cubicBezTo>
                <a:cubicBezTo>
                  <a:pt x="797503" y="3549516"/>
                  <a:pt x="805898" y="3547680"/>
                  <a:pt x="815079" y="3544662"/>
                </a:cubicBezTo>
                <a:cubicBezTo>
                  <a:pt x="831869" y="3537973"/>
                  <a:pt x="843936" y="3530890"/>
                  <a:pt x="851281" y="3523414"/>
                </a:cubicBezTo>
                <a:cubicBezTo>
                  <a:pt x="858627" y="3515937"/>
                  <a:pt x="873842" y="3510428"/>
                  <a:pt x="896928" y="3506886"/>
                </a:cubicBezTo>
                <a:cubicBezTo>
                  <a:pt x="922505" y="3507411"/>
                  <a:pt x="939032" y="3506362"/>
                  <a:pt x="946509" y="3503738"/>
                </a:cubicBezTo>
                <a:cubicBezTo>
                  <a:pt x="953985" y="3501115"/>
                  <a:pt x="968938" y="3493770"/>
                  <a:pt x="991368" y="3481702"/>
                </a:cubicBezTo>
                <a:cubicBezTo>
                  <a:pt x="1005928" y="3475537"/>
                  <a:pt x="1016159" y="3468979"/>
                  <a:pt x="1022061" y="3462027"/>
                </a:cubicBezTo>
                <a:cubicBezTo>
                  <a:pt x="1027963" y="3455075"/>
                  <a:pt x="1036621" y="3446943"/>
                  <a:pt x="1048032" y="3437630"/>
                </a:cubicBezTo>
                <a:cubicBezTo>
                  <a:pt x="1008551" y="3442352"/>
                  <a:pt x="971037" y="3451796"/>
                  <a:pt x="935491" y="3465963"/>
                </a:cubicBezTo>
                <a:lnTo>
                  <a:pt x="872907" y="3479957"/>
                </a:lnTo>
                <a:lnTo>
                  <a:pt x="885910" y="3460453"/>
                </a:lnTo>
                <a:cubicBezTo>
                  <a:pt x="889844" y="3455338"/>
                  <a:pt x="897715" y="3449829"/>
                  <a:pt x="909520" y="3443926"/>
                </a:cubicBezTo>
                <a:lnTo>
                  <a:pt x="1035440" y="3393558"/>
                </a:lnTo>
                <a:cubicBezTo>
                  <a:pt x="1035440" y="3393295"/>
                  <a:pt x="1035440" y="3392246"/>
                  <a:pt x="1035440" y="3390410"/>
                </a:cubicBezTo>
                <a:cubicBezTo>
                  <a:pt x="1035440" y="3388574"/>
                  <a:pt x="1035440" y="3387524"/>
                  <a:pt x="1035440" y="3387262"/>
                </a:cubicBezTo>
                <a:lnTo>
                  <a:pt x="1041736" y="3380966"/>
                </a:lnTo>
                <a:cubicBezTo>
                  <a:pt x="1047508" y="3375063"/>
                  <a:pt x="1051705" y="3371128"/>
                  <a:pt x="1054328" y="3369161"/>
                </a:cubicBezTo>
                <a:cubicBezTo>
                  <a:pt x="1056952" y="3367194"/>
                  <a:pt x="1061149" y="3364832"/>
                  <a:pt x="1066920" y="3362078"/>
                </a:cubicBezTo>
                <a:cubicBezTo>
                  <a:pt x="1050131" y="3364963"/>
                  <a:pt x="1039637" y="3367062"/>
                  <a:pt x="1035440" y="3368374"/>
                </a:cubicBezTo>
                <a:cubicBezTo>
                  <a:pt x="1031243" y="3369685"/>
                  <a:pt x="1020750" y="3371784"/>
                  <a:pt x="1003960" y="3374670"/>
                </a:cubicBezTo>
                <a:cubicBezTo>
                  <a:pt x="1006714" y="3371784"/>
                  <a:pt x="1009076" y="3369685"/>
                  <a:pt x="1011043" y="3368374"/>
                </a:cubicBezTo>
                <a:cubicBezTo>
                  <a:pt x="1013011" y="3367062"/>
                  <a:pt x="1016946" y="3364963"/>
                  <a:pt x="1022848" y="3362078"/>
                </a:cubicBezTo>
                <a:lnTo>
                  <a:pt x="1079512" y="3330598"/>
                </a:lnTo>
                <a:cubicBezTo>
                  <a:pt x="1091448" y="3324433"/>
                  <a:pt x="1102204" y="3319448"/>
                  <a:pt x="1111779" y="3315644"/>
                </a:cubicBezTo>
                <a:cubicBezTo>
                  <a:pt x="1121355" y="3311841"/>
                  <a:pt x="1133684" y="3308430"/>
                  <a:pt x="1148769" y="3305414"/>
                </a:cubicBezTo>
                <a:lnTo>
                  <a:pt x="1073216" y="3355782"/>
                </a:lnTo>
                <a:cubicBezTo>
                  <a:pt x="1096826" y="3349224"/>
                  <a:pt x="1115714" y="3341878"/>
                  <a:pt x="1129881" y="3333746"/>
                </a:cubicBezTo>
                <a:cubicBezTo>
                  <a:pt x="1144047" y="3325614"/>
                  <a:pt x="1162935" y="3318268"/>
                  <a:pt x="1186545" y="3311710"/>
                </a:cubicBezTo>
                <a:cubicBezTo>
                  <a:pt x="1169493" y="3322203"/>
                  <a:pt x="1148506" y="3335844"/>
                  <a:pt x="1123584" y="3352634"/>
                </a:cubicBezTo>
                <a:cubicBezTo>
                  <a:pt x="1098663" y="3369423"/>
                  <a:pt x="1077676" y="3383065"/>
                  <a:pt x="1060624" y="3393558"/>
                </a:cubicBezTo>
                <a:cubicBezTo>
                  <a:pt x="1043572" y="3404183"/>
                  <a:pt x="1021012" y="3415988"/>
                  <a:pt x="992942" y="3428973"/>
                </a:cubicBezTo>
                <a:cubicBezTo>
                  <a:pt x="964872" y="3441959"/>
                  <a:pt x="939163" y="3449041"/>
                  <a:pt x="915816" y="3450222"/>
                </a:cubicBezTo>
                <a:cubicBezTo>
                  <a:pt x="936147" y="3457436"/>
                  <a:pt x="961593" y="3454026"/>
                  <a:pt x="992155" y="3439991"/>
                </a:cubicBezTo>
                <a:cubicBezTo>
                  <a:pt x="1022717" y="3425956"/>
                  <a:pt x="1049737" y="3414676"/>
                  <a:pt x="1073216" y="3406150"/>
                </a:cubicBezTo>
                <a:lnTo>
                  <a:pt x="1079512" y="3412446"/>
                </a:lnTo>
                <a:cubicBezTo>
                  <a:pt x="1079512" y="3412708"/>
                  <a:pt x="1079512" y="3413758"/>
                  <a:pt x="1079512" y="3415594"/>
                </a:cubicBezTo>
                <a:cubicBezTo>
                  <a:pt x="1079512" y="3417431"/>
                  <a:pt x="1079512" y="3418480"/>
                  <a:pt x="1079512" y="3418742"/>
                </a:cubicBezTo>
                <a:lnTo>
                  <a:pt x="1098400" y="3425038"/>
                </a:lnTo>
                <a:cubicBezTo>
                  <a:pt x="1099319" y="3433957"/>
                  <a:pt x="1099056" y="3439729"/>
                  <a:pt x="1097614" y="3442352"/>
                </a:cubicBezTo>
                <a:cubicBezTo>
                  <a:pt x="1096171" y="3444975"/>
                  <a:pt x="1088038" y="3447599"/>
                  <a:pt x="1073216" y="3450222"/>
                </a:cubicBezTo>
                <a:cubicBezTo>
                  <a:pt x="1082004" y="3445107"/>
                  <a:pt x="1086464" y="3442746"/>
                  <a:pt x="1086595" y="3443139"/>
                </a:cubicBezTo>
                <a:cubicBezTo>
                  <a:pt x="1086726" y="3443532"/>
                  <a:pt x="1086464" y="3439598"/>
                  <a:pt x="1085808" y="3431334"/>
                </a:cubicBezTo>
                <a:lnTo>
                  <a:pt x="1054328" y="3425038"/>
                </a:lnTo>
                <a:cubicBezTo>
                  <a:pt x="1050918" y="3430547"/>
                  <a:pt x="1049869" y="3433695"/>
                  <a:pt x="1051180" y="3434482"/>
                </a:cubicBezTo>
                <a:cubicBezTo>
                  <a:pt x="1052492" y="3435269"/>
                  <a:pt x="1057739" y="3438417"/>
                  <a:pt x="1066920" y="3443926"/>
                </a:cubicBezTo>
                <a:lnTo>
                  <a:pt x="1022848" y="3462814"/>
                </a:lnTo>
                <a:cubicBezTo>
                  <a:pt x="1050393" y="3461240"/>
                  <a:pt x="1062985" y="3462814"/>
                  <a:pt x="1060624" y="3467536"/>
                </a:cubicBezTo>
                <a:cubicBezTo>
                  <a:pt x="1058263" y="3472258"/>
                  <a:pt x="1064559" y="3470684"/>
                  <a:pt x="1079512" y="3462814"/>
                </a:cubicBezTo>
                <a:cubicBezTo>
                  <a:pt x="1096957" y="3456256"/>
                  <a:pt x="1109287" y="3448911"/>
                  <a:pt x="1116502" y="3440778"/>
                </a:cubicBezTo>
                <a:cubicBezTo>
                  <a:pt x="1123716" y="3432646"/>
                  <a:pt x="1134471" y="3425300"/>
                  <a:pt x="1148769" y="3418742"/>
                </a:cubicBezTo>
                <a:lnTo>
                  <a:pt x="1293577" y="3330598"/>
                </a:lnTo>
                <a:cubicBezTo>
                  <a:pt x="1295414" y="3315382"/>
                  <a:pt x="1305907" y="3303315"/>
                  <a:pt x="1325057" y="3294396"/>
                </a:cubicBezTo>
                <a:cubicBezTo>
                  <a:pt x="1344208" y="3285476"/>
                  <a:pt x="1360997" y="3276557"/>
                  <a:pt x="1375425" y="3267637"/>
                </a:cubicBezTo>
                <a:cubicBezTo>
                  <a:pt x="1365588" y="3279836"/>
                  <a:pt x="1353783" y="3290067"/>
                  <a:pt x="1340010" y="3298331"/>
                </a:cubicBezTo>
                <a:cubicBezTo>
                  <a:pt x="1326238" y="3306594"/>
                  <a:pt x="1312859" y="3315251"/>
                  <a:pt x="1299873" y="3324301"/>
                </a:cubicBezTo>
                <a:cubicBezTo>
                  <a:pt x="1321778" y="3315776"/>
                  <a:pt x="1342503" y="3304496"/>
                  <a:pt x="1362046" y="3290460"/>
                </a:cubicBezTo>
                <a:cubicBezTo>
                  <a:pt x="1381590" y="3276426"/>
                  <a:pt x="1400741" y="3273016"/>
                  <a:pt x="1419498" y="3280230"/>
                </a:cubicBezTo>
                <a:lnTo>
                  <a:pt x="1400610" y="3299117"/>
                </a:lnTo>
                <a:cubicBezTo>
                  <a:pt x="1400347" y="3299380"/>
                  <a:pt x="1399298" y="3300429"/>
                  <a:pt x="1397462" y="3302266"/>
                </a:cubicBezTo>
                <a:cubicBezTo>
                  <a:pt x="1395625" y="3304102"/>
                  <a:pt x="1394576" y="3305151"/>
                  <a:pt x="1394314" y="3305414"/>
                </a:cubicBezTo>
                <a:lnTo>
                  <a:pt x="1066920" y="3487998"/>
                </a:lnTo>
                <a:cubicBezTo>
                  <a:pt x="1053541" y="3497180"/>
                  <a:pt x="1045671" y="3504001"/>
                  <a:pt x="1043310" y="3508460"/>
                </a:cubicBezTo>
                <a:cubicBezTo>
                  <a:pt x="1040949" y="3512920"/>
                  <a:pt x="1029931" y="3516593"/>
                  <a:pt x="1010256" y="3519478"/>
                </a:cubicBezTo>
                <a:cubicBezTo>
                  <a:pt x="987826" y="3521446"/>
                  <a:pt x="974447" y="3522233"/>
                  <a:pt x="970119" y="3521839"/>
                </a:cubicBezTo>
                <a:cubicBezTo>
                  <a:pt x="965790" y="3521446"/>
                  <a:pt x="953985" y="3526955"/>
                  <a:pt x="934704" y="3538366"/>
                </a:cubicBezTo>
                <a:cubicBezTo>
                  <a:pt x="872210" y="3565727"/>
                  <a:pt x="796424" y="3589357"/>
                  <a:pt x="707347" y="3609255"/>
                </a:cubicBezTo>
                <a:cubicBezTo>
                  <a:pt x="618270" y="3629154"/>
                  <a:pt x="538287" y="3644854"/>
                  <a:pt x="467399" y="3656358"/>
                </a:cubicBezTo>
                <a:cubicBezTo>
                  <a:pt x="396510" y="3667862"/>
                  <a:pt x="357102" y="3674703"/>
                  <a:pt x="349173" y="3676879"/>
                </a:cubicBezTo>
                <a:cubicBezTo>
                  <a:pt x="405444" y="3673862"/>
                  <a:pt x="459747" y="3668878"/>
                  <a:pt x="512083" y="3661926"/>
                </a:cubicBezTo>
                <a:cubicBezTo>
                  <a:pt x="564419" y="3654974"/>
                  <a:pt x="617148" y="3645268"/>
                  <a:pt x="670271" y="3632807"/>
                </a:cubicBezTo>
                <a:cubicBezTo>
                  <a:pt x="695455" y="3626773"/>
                  <a:pt x="720639" y="3621526"/>
                  <a:pt x="745823" y="3617067"/>
                </a:cubicBezTo>
                <a:cubicBezTo>
                  <a:pt x="771007" y="3612607"/>
                  <a:pt x="796191" y="3607360"/>
                  <a:pt x="821375" y="3601327"/>
                </a:cubicBezTo>
                <a:cubicBezTo>
                  <a:pt x="845641" y="3594899"/>
                  <a:pt x="867940" y="3587292"/>
                  <a:pt x="888271" y="3578504"/>
                </a:cubicBezTo>
                <a:cubicBezTo>
                  <a:pt x="908602" y="3569715"/>
                  <a:pt x="932474" y="3560533"/>
                  <a:pt x="959888" y="3550958"/>
                </a:cubicBezTo>
                <a:cubicBezTo>
                  <a:pt x="1084890" y="3519347"/>
                  <a:pt x="1176445" y="3477111"/>
                  <a:pt x="1234552" y="3424251"/>
                </a:cubicBezTo>
                <a:cubicBezTo>
                  <a:pt x="1292659" y="3371390"/>
                  <a:pt x="1360604" y="3327581"/>
                  <a:pt x="1438386" y="3292821"/>
                </a:cubicBezTo>
                <a:cubicBezTo>
                  <a:pt x="1397068" y="3262916"/>
                  <a:pt x="1355357" y="3229861"/>
                  <a:pt x="1313252" y="3193659"/>
                </a:cubicBezTo>
                <a:cubicBezTo>
                  <a:pt x="1271148" y="3157457"/>
                  <a:pt x="1231010" y="3127551"/>
                  <a:pt x="1192841" y="3103941"/>
                </a:cubicBezTo>
                <a:cubicBezTo>
                  <a:pt x="1203465" y="3097776"/>
                  <a:pt x="1216844" y="3091217"/>
                  <a:pt x="1232978" y="3084265"/>
                </a:cubicBezTo>
                <a:cubicBezTo>
                  <a:pt x="1249112" y="3077314"/>
                  <a:pt x="1260917" y="3069181"/>
                  <a:pt x="1268393" y="3059869"/>
                </a:cubicBezTo>
                <a:cubicBezTo>
                  <a:pt x="1268918" y="3023010"/>
                  <a:pt x="1256851" y="2970806"/>
                  <a:pt x="1232191" y="2903255"/>
                </a:cubicBezTo>
                <a:cubicBezTo>
                  <a:pt x="1207531" y="2835704"/>
                  <a:pt x="1186020" y="2785073"/>
                  <a:pt x="1167657" y="2751363"/>
                </a:cubicBezTo>
                <a:lnTo>
                  <a:pt x="1054328" y="2556187"/>
                </a:lnTo>
                <a:cubicBezTo>
                  <a:pt x="1018782" y="2503982"/>
                  <a:pt x="981268" y="2455713"/>
                  <a:pt x="941787" y="2411378"/>
                </a:cubicBezTo>
                <a:cubicBezTo>
                  <a:pt x="902306" y="2367044"/>
                  <a:pt x="866366" y="2318774"/>
                  <a:pt x="833967" y="2266569"/>
                </a:cubicBezTo>
                <a:cubicBezTo>
                  <a:pt x="799995" y="2211479"/>
                  <a:pt x="778221" y="2164259"/>
                  <a:pt x="768646" y="2124909"/>
                </a:cubicBezTo>
                <a:cubicBezTo>
                  <a:pt x="759071" y="2085559"/>
                  <a:pt x="757759" y="2025746"/>
                  <a:pt x="764711" y="1945472"/>
                </a:cubicBezTo>
                <a:cubicBezTo>
                  <a:pt x="743987" y="1925666"/>
                  <a:pt x="728771" y="1908614"/>
                  <a:pt x="719065" y="1894317"/>
                </a:cubicBezTo>
                <a:cubicBezTo>
                  <a:pt x="709358" y="1880020"/>
                  <a:pt x="697291" y="1855098"/>
                  <a:pt x="682863" y="1819552"/>
                </a:cubicBezTo>
                <a:cubicBezTo>
                  <a:pt x="673025" y="1797384"/>
                  <a:pt x="664368" y="1772463"/>
                  <a:pt x="656891" y="1744786"/>
                </a:cubicBezTo>
                <a:cubicBezTo>
                  <a:pt x="649415" y="1717110"/>
                  <a:pt x="645480" y="1687466"/>
                  <a:pt x="645087" y="1655855"/>
                </a:cubicBezTo>
                <a:cubicBezTo>
                  <a:pt x="645480" y="1485207"/>
                  <a:pt x="698209" y="1333839"/>
                  <a:pt x="803274" y="1201754"/>
                </a:cubicBezTo>
                <a:cubicBezTo>
                  <a:pt x="908339" y="1069669"/>
                  <a:pt x="1025603" y="960800"/>
                  <a:pt x="1155065" y="875148"/>
                </a:cubicBezTo>
                <a:cubicBezTo>
                  <a:pt x="1227600" y="822287"/>
                  <a:pt x="1313908" y="767459"/>
                  <a:pt x="1413989" y="710664"/>
                </a:cubicBezTo>
                <a:cubicBezTo>
                  <a:pt x="1514069" y="653869"/>
                  <a:pt x="1608247" y="610059"/>
                  <a:pt x="1696523" y="579235"/>
                </a:cubicBezTo>
                <a:cubicBezTo>
                  <a:pt x="1791750" y="546705"/>
                  <a:pt x="1909801" y="518897"/>
                  <a:pt x="2050674" y="495812"/>
                </a:cubicBezTo>
                <a:cubicBezTo>
                  <a:pt x="2191548" y="472727"/>
                  <a:pt x="2312746" y="460659"/>
                  <a:pt x="2414269" y="459610"/>
                </a:cubicBezTo>
                <a:lnTo>
                  <a:pt x="2577966" y="258137"/>
                </a:lnTo>
                <a:cubicBezTo>
                  <a:pt x="2606692" y="226001"/>
                  <a:pt x="2626367" y="197407"/>
                  <a:pt x="2636992" y="172354"/>
                </a:cubicBezTo>
                <a:cubicBezTo>
                  <a:pt x="2647616" y="147301"/>
                  <a:pt x="2646829" y="110837"/>
                  <a:pt x="2634630" y="62960"/>
                </a:cubicBezTo>
                <a:cubicBezTo>
                  <a:pt x="2630433" y="47745"/>
                  <a:pt x="2626236" y="35678"/>
                  <a:pt x="2622038" y="26758"/>
                </a:cubicBezTo>
                <a:cubicBezTo>
                  <a:pt x="2617841" y="17839"/>
                  <a:pt x="2619940" y="8920"/>
                  <a:pt x="2628335" y="0"/>
                </a:cubicBezTo>
                <a:close/>
                <a:moveTo>
                  <a:pt x="2615742" y="0"/>
                </a:moveTo>
                <a:lnTo>
                  <a:pt x="2622038" y="0"/>
                </a:lnTo>
                <a:cubicBezTo>
                  <a:pt x="2616267" y="9051"/>
                  <a:pt x="2613644" y="12986"/>
                  <a:pt x="2614168" y="11805"/>
                </a:cubicBezTo>
                <a:cubicBezTo>
                  <a:pt x="2614693" y="10625"/>
                  <a:pt x="2615218" y="6690"/>
                  <a:pt x="2615742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Zara Fashion, Indira Nagar Lucknow - Women Readymade Garment Retailers in  Lucknow - Justdial">
            <a:extLst>
              <a:ext uri="{FF2B5EF4-FFF2-40B4-BE49-F238E27FC236}">
                <a16:creationId xmlns:a16="http://schemas.microsoft.com/office/drawing/2014/main" id="{E5A28094-B594-2B45-D234-0259364E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16" t="30403" r="26480" b="733"/>
          <a:stretch>
            <a:fillRect/>
          </a:stretch>
        </p:blipFill>
        <p:spPr bwMode="auto">
          <a:xfrm>
            <a:off x="7675800" y="1737997"/>
            <a:ext cx="2516268" cy="2194560"/>
          </a:xfrm>
          <a:custGeom>
            <a:avLst/>
            <a:gdLst>
              <a:gd name="connsiteX0" fmla="*/ 806875 w 4136488"/>
              <a:gd name="connsiteY0" fmla="*/ 3087422 h 3607628"/>
              <a:gd name="connsiteX1" fmla="*/ 805891 w 4136488"/>
              <a:gd name="connsiteY1" fmla="*/ 3092735 h 3607628"/>
              <a:gd name="connsiteX2" fmla="*/ 811400 w 4136488"/>
              <a:gd name="connsiteY2" fmla="*/ 3102178 h 3607628"/>
              <a:gd name="connsiteX3" fmla="*/ 812187 w 4136488"/>
              <a:gd name="connsiteY3" fmla="*/ 3092735 h 3607628"/>
              <a:gd name="connsiteX4" fmla="*/ 809039 w 4136488"/>
              <a:gd name="connsiteY4" fmla="*/ 3088013 h 3607628"/>
              <a:gd name="connsiteX5" fmla="*/ 806875 w 4136488"/>
              <a:gd name="connsiteY5" fmla="*/ 3087422 h 3607628"/>
              <a:gd name="connsiteX6" fmla="*/ 2411377 w 4136488"/>
              <a:gd name="connsiteY6" fmla="*/ 2979406 h 3607628"/>
              <a:gd name="connsiteX7" fmla="*/ 2383045 w 4136488"/>
              <a:gd name="connsiteY7" fmla="*/ 3014822 h 3607628"/>
              <a:gd name="connsiteX8" fmla="*/ 2354713 w 4136488"/>
              <a:gd name="connsiteY8" fmla="*/ 3054959 h 3607628"/>
              <a:gd name="connsiteX9" fmla="*/ 2304345 w 4136488"/>
              <a:gd name="connsiteY9" fmla="*/ 3136807 h 3607628"/>
              <a:gd name="connsiteX10" fmla="*/ 2308280 w 4136488"/>
              <a:gd name="connsiteY10" fmla="*/ 3146251 h 3607628"/>
              <a:gd name="connsiteX11" fmla="*/ 2316937 w 4136488"/>
              <a:gd name="connsiteY11" fmla="*/ 3136807 h 3607628"/>
              <a:gd name="connsiteX12" fmla="*/ 2361796 w 4136488"/>
              <a:gd name="connsiteY12" fmla="*/ 3069912 h 3607628"/>
              <a:gd name="connsiteX13" fmla="*/ 2411377 w 4136488"/>
              <a:gd name="connsiteY13" fmla="*/ 2979406 h 3607628"/>
              <a:gd name="connsiteX14" fmla="*/ 2455449 w 4136488"/>
              <a:gd name="connsiteY14" fmla="*/ 2960518 h 3607628"/>
              <a:gd name="connsiteX15" fmla="*/ 2458597 w 4136488"/>
              <a:gd name="connsiteY15" fmla="*/ 2965240 h 3607628"/>
              <a:gd name="connsiteX16" fmla="*/ 2461745 w 4136488"/>
              <a:gd name="connsiteY16" fmla="*/ 2960518 h 3607628"/>
              <a:gd name="connsiteX17" fmla="*/ 2458597 w 4136488"/>
              <a:gd name="connsiteY17" fmla="*/ 2960518 h 3607628"/>
              <a:gd name="connsiteX18" fmla="*/ 2455449 w 4136488"/>
              <a:gd name="connsiteY18" fmla="*/ 2960518 h 3607628"/>
              <a:gd name="connsiteX19" fmla="*/ 2493226 w 4136488"/>
              <a:gd name="connsiteY19" fmla="*/ 2947926 h 3607628"/>
              <a:gd name="connsiteX20" fmla="*/ 2485356 w 4136488"/>
              <a:gd name="connsiteY20" fmla="*/ 2949500 h 3607628"/>
              <a:gd name="connsiteX21" fmla="*/ 2486930 w 4136488"/>
              <a:gd name="connsiteY21" fmla="*/ 2960518 h 3607628"/>
              <a:gd name="connsiteX22" fmla="*/ 2494799 w 4136488"/>
              <a:gd name="connsiteY22" fmla="*/ 2956583 h 3607628"/>
              <a:gd name="connsiteX23" fmla="*/ 2493226 w 4136488"/>
              <a:gd name="connsiteY23" fmla="*/ 2947926 h 3607628"/>
              <a:gd name="connsiteX24" fmla="*/ 2474338 w 4136488"/>
              <a:gd name="connsiteY24" fmla="*/ 2929038 h 3607628"/>
              <a:gd name="connsiteX25" fmla="*/ 2474338 w 4136488"/>
              <a:gd name="connsiteY25" fmla="*/ 2935334 h 3607628"/>
              <a:gd name="connsiteX26" fmla="*/ 2479059 w 4136488"/>
              <a:gd name="connsiteY26" fmla="*/ 2934547 h 3607628"/>
              <a:gd name="connsiteX27" fmla="*/ 2474338 w 4136488"/>
              <a:gd name="connsiteY27" fmla="*/ 2929038 h 3607628"/>
              <a:gd name="connsiteX28" fmla="*/ 333689 w 4136488"/>
              <a:gd name="connsiteY28" fmla="*/ 2922742 h 3607628"/>
              <a:gd name="connsiteX29" fmla="*/ 323458 w 4136488"/>
              <a:gd name="connsiteY29" fmla="*/ 2957370 h 3607628"/>
              <a:gd name="connsiteX30" fmla="*/ 327393 w 4136488"/>
              <a:gd name="connsiteY30" fmla="*/ 2991999 h 3607628"/>
              <a:gd name="connsiteX31" fmla="*/ 335263 w 4136488"/>
              <a:gd name="connsiteY31" fmla="*/ 2957370 h 3607628"/>
              <a:gd name="connsiteX32" fmla="*/ 333689 w 4136488"/>
              <a:gd name="connsiteY32" fmla="*/ 2922742 h 3607628"/>
              <a:gd name="connsiteX33" fmla="*/ 2266569 w 4136488"/>
              <a:gd name="connsiteY33" fmla="*/ 2916446 h 3607628"/>
              <a:gd name="connsiteX34" fmla="*/ 2261060 w 4136488"/>
              <a:gd name="connsiteY34" fmla="*/ 2922742 h 3607628"/>
              <a:gd name="connsiteX35" fmla="*/ 2260273 w 4136488"/>
              <a:gd name="connsiteY35" fmla="*/ 2929038 h 3607628"/>
              <a:gd name="connsiteX36" fmla="*/ 2258699 w 4136488"/>
              <a:gd name="connsiteY36" fmla="*/ 2920381 h 3607628"/>
              <a:gd name="connsiteX37" fmla="*/ 2266569 w 4136488"/>
              <a:gd name="connsiteY37" fmla="*/ 2916446 h 3607628"/>
              <a:gd name="connsiteX38" fmla="*/ 1032548 w 4136488"/>
              <a:gd name="connsiteY38" fmla="*/ 2891262 h 3607628"/>
              <a:gd name="connsiteX39" fmla="*/ 1001068 w 4136488"/>
              <a:gd name="connsiteY39" fmla="*/ 2922742 h 3607628"/>
              <a:gd name="connsiteX40" fmla="*/ 1021530 w 4136488"/>
              <a:gd name="connsiteY40" fmla="*/ 2911724 h 3607628"/>
              <a:gd name="connsiteX41" fmla="*/ 1032548 w 4136488"/>
              <a:gd name="connsiteY41" fmla="*/ 2891262 h 3607628"/>
              <a:gd name="connsiteX42" fmla="*/ 374614 w 4136488"/>
              <a:gd name="connsiteY42" fmla="*/ 2881031 h 3607628"/>
              <a:gd name="connsiteX43" fmla="*/ 371465 w 4136488"/>
              <a:gd name="connsiteY43" fmla="*/ 2891262 h 3607628"/>
              <a:gd name="connsiteX44" fmla="*/ 372253 w 4136488"/>
              <a:gd name="connsiteY44" fmla="*/ 2890475 h 3607628"/>
              <a:gd name="connsiteX45" fmla="*/ 377762 w 4136488"/>
              <a:gd name="connsiteY45" fmla="*/ 2884966 h 3607628"/>
              <a:gd name="connsiteX46" fmla="*/ 374614 w 4136488"/>
              <a:gd name="connsiteY46" fmla="*/ 2881031 h 3607628"/>
              <a:gd name="connsiteX47" fmla="*/ 840913 w 4136488"/>
              <a:gd name="connsiteY47" fmla="*/ 2869718 h 3607628"/>
              <a:gd name="connsiteX48" fmla="*/ 837371 w 4136488"/>
              <a:gd name="connsiteY48" fmla="*/ 2872374 h 3607628"/>
              <a:gd name="connsiteX49" fmla="*/ 837371 w 4136488"/>
              <a:gd name="connsiteY49" fmla="*/ 2874735 h 3607628"/>
              <a:gd name="connsiteX50" fmla="*/ 840913 w 4136488"/>
              <a:gd name="connsiteY50" fmla="*/ 2869718 h 3607628"/>
              <a:gd name="connsiteX51" fmla="*/ 805891 w 4136488"/>
              <a:gd name="connsiteY51" fmla="*/ 2866078 h 3607628"/>
              <a:gd name="connsiteX52" fmla="*/ 790938 w 4136488"/>
              <a:gd name="connsiteY52" fmla="*/ 2873948 h 3607628"/>
              <a:gd name="connsiteX53" fmla="*/ 780707 w 4136488"/>
              <a:gd name="connsiteY53" fmla="*/ 2891262 h 3607628"/>
              <a:gd name="connsiteX54" fmla="*/ 790151 w 4136488"/>
              <a:gd name="connsiteY54" fmla="*/ 2887327 h 3607628"/>
              <a:gd name="connsiteX55" fmla="*/ 799595 w 4136488"/>
              <a:gd name="connsiteY55" fmla="*/ 2878670 h 3607628"/>
              <a:gd name="connsiteX56" fmla="*/ 800382 w 4136488"/>
              <a:gd name="connsiteY56" fmla="*/ 2872374 h 3607628"/>
              <a:gd name="connsiteX57" fmla="*/ 805891 w 4136488"/>
              <a:gd name="connsiteY57" fmla="*/ 2866078 h 3607628"/>
              <a:gd name="connsiteX58" fmla="*/ 2493226 w 4136488"/>
              <a:gd name="connsiteY58" fmla="*/ 2853486 h 3607628"/>
              <a:gd name="connsiteX59" fmla="*/ 2474338 w 4136488"/>
              <a:gd name="connsiteY59" fmla="*/ 2872374 h 3607628"/>
              <a:gd name="connsiteX60" fmla="*/ 2474338 w 4136488"/>
              <a:gd name="connsiteY60" fmla="*/ 2878670 h 3607628"/>
              <a:gd name="connsiteX61" fmla="*/ 926401 w 4136488"/>
              <a:gd name="connsiteY61" fmla="*/ 2809512 h 3607628"/>
              <a:gd name="connsiteX62" fmla="*/ 925516 w 4136488"/>
              <a:gd name="connsiteY62" fmla="*/ 2815709 h 3607628"/>
              <a:gd name="connsiteX63" fmla="*/ 927877 w 4136488"/>
              <a:gd name="connsiteY63" fmla="*/ 2813348 h 3607628"/>
              <a:gd name="connsiteX64" fmla="*/ 926401 w 4136488"/>
              <a:gd name="connsiteY64" fmla="*/ 2809512 h 3607628"/>
              <a:gd name="connsiteX65" fmla="*/ 1946357 w 4136488"/>
              <a:gd name="connsiteY65" fmla="*/ 2806856 h 3607628"/>
              <a:gd name="connsiteX66" fmla="*/ 1947833 w 4136488"/>
              <a:gd name="connsiteY66" fmla="*/ 2810988 h 3607628"/>
              <a:gd name="connsiteX67" fmla="*/ 1945472 w 4136488"/>
              <a:gd name="connsiteY67" fmla="*/ 2815709 h 3607628"/>
              <a:gd name="connsiteX68" fmla="*/ 1946357 w 4136488"/>
              <a:gd name="connsiteY68" fmla="*/ 2806856 h 3607628"/>
              <a:gd name="connsiteX69" fmla="*/ 1794367 w 4136488"/>
              <a:gd name="connsiteY69" fmla="*/ 2790525 h 3607628"/>
              <a:gd name="connsiteX70" fmla="*/ 1782562 w 4136488"/>
              <a:gd name="connsiteY70" fmla="*/ 2860569 h 3607628"/>
              <a:gd name="connsiteX71" fmla="*/ 1794367 w 4136488"/>
              <a:gd name="connsiteY71" fmla="*/ 2935334 h 3607628"/>
              <a:gd name="connsiteX72" fmla="*/ 1794367 w 4136488"/>
              <a:gd name="connsiteY72" fmla="*/ 2790525 h 3607628"/>
              <a:gd name="connsiteX73" fmla="*/ 549673 w 4136488"/>
              <a:gd name="connsiteY73" fmla="*/ 2788189 h 3607628"/>
              <a:gd name="connsiteX74" fmla="*/ 547754 w 4136488"/>
              <a:gd name="connsiteY74" fmla="*/ 2796822 h 3607628"/>
              <a:gd name="connsiteX75" fmla="*/ 555624 w 4136488"/>
              <a:gd name="connsiteY75" fmla="*/ 2801543 h 3607628"/>
              <a:gd name="connsiteX76" fmla="*/ 554050 w 4136488"/>
              <a:gd name="connsiteY76" fmla="*/ 2796822 h 3607628"/>
              <a:gd name="connsiteX77" fmla="*/ 550902 w 4136488"/>
              <a:gd name="connsiteY77" fmla="*/ 2789738 h 3607628"/>
              <a:gd name="connsiteX78" fmla="*/ 549673 w 4136488"/>
              <a:gd name="connsiteY78" fmla="*/ 2788189 h 3607628"/>
              <a:gd name="connsiteX79" fmla="*/ 485778 w 4136488"/>
              <a:gd name="connsiteY79" fmla="*/ 2785213 h 3607628"/>
              <a:gd name="connsiteX80" fmla="*/ 484794 w 4136488"/>
              <a:gd name="connsiteY80" fmla="*/ 2790525 h 3607628"/>
              <a:gd name="connsiteX81" fmla="*/ 490303 w 4136488"/>
              <a:gd name="connsiteY81" fmla="*/ 2795248 h 3607628"/>
              <a:gd name="connsiteX82" fmla="*/ 491090 w 4136488"/>
              <a:gd name="connsiteY82" fmla="*/ 2790525 h 3607628"/>
              <a:gd name="connsiteX83" fmla="*/ 487942 w 4136488"/>
              <a:gd name="connsiteY83" fmla="*/ 2785804 h 3607628"/>
              <a:gd name="connsiteX84" fmla="*/ 485778 w 4136488"/>
              <a:gd name="connsiteY84" fmla="*/ 2785213 h 3607628"/>
              <a:gd name="connsiteX85" fmla="*/ 2373601 w 4136488"/>
              <a:gd name="connsiteY85" fmla="*/ 2765342 h 3607628"/>
              <a:gd name="connsiteX86" fmla="*/ 2348417 w 4136488"/>
              <a:gd name="connsiteY86" fmla="*/ 2779507 h 3607628"/>
              <a:gd name="connsiteX87" fmla="*/ 2342121 w 4136488"/>
              <a:gd name="connsiteY87" fmla="*/ 2803118 h 3607628"/>
              <a:gd name="connsiteX88" fmla="*/ 2357861 w 4136488"/>
              <a:gd name="connsiteY88" fmla="*/ 2788952 h 3607628"/>
              <a:gd name="connsiteX89" fmla="*/ 2373601 w 4136488"/>
              <a:gd name="connsiteY89" fmla="*/ 2765342 h 3607628"/>
              <a:gd name="connsiteX90" fmla="*/ 1755017 w 4136488"/>
              <a:gd name="connsiteY90" fmla="*/ 2763767 h 3607628"/>
              <a:gd name="connsiteX91" fmla="*/ 1756591 w 4136488"/>
              <a:gd name="connsiteY91" fmla="*/ 2771638 h 3607628"/>
              <a:gd name="connsiteX92" fmla="*/ 1764461 w 4136488"/>
              <a:gd name="connsiteY92" fmla="*/ 2768490 h 3607628"/>
              <a:gd name="connsiteX93" fmla="*/ 1762887 w 4136488"/>
              <a:gd name="connsiteY93" fmla="*/ 2765342 h 3607628"/>
              <a:gd name="connsiteX94" fmla="*/ 1755017 w 4136488"/>
              <a:gd name="connsiteY94" fmla="*/ 2763767 h 3607628"/>
              <a:gd name="connsiteX95" fmla="*/ 850750 w 4136488"/>
              <a:gd name="connsiteY95" fmla="*/ 2750880 h 3607628"/>
              <a:gd name="connsiteX96" fmla="*/ 851537 w 4136488"/>
              <a:gd name="connsiteY96" fmla="*/ 2751963 h 3607628"/>
              <a:gd name="connsiteX97" fmla="*/ 850327 w 4136488"/>
              <a:gd name="connsiteY97" fmla="*/ 2751887 h 3607628"/>
              <a:gd name="connsiteX98" fmla="*/ 963292 w 4136488"/>
              <a:gd name="connsiteY98" fmla="*/ 2740158 h 3607628"/>
              <a:gd name="connsiteX99" fmla="*/ 927090 w 4136488"/>
              <a:gd name="connsiteY99" fmla="*/ 2773211 h 3607628"/>
              <a:gd name="connsiteX100" fmla="*/ 900332 w 4136488"/>
              <a:gd name="connsiteY100" fmla="*/ 2815709 h 3607628"/>
              <a:gd name="connsiteX101" fmla="*/ 913711 w 4136488"/>
              <a:gd name="connsiteY101" fmla="*/ 2801543 h 3607628"/>
              <a:gd name="connsiteX102" fmla="*/ 931812 w 4136488"/>
              <a:gd name="connsiteY102" fmla="*/ 2777934 h 3607628"/>
              <a:gd name="connsiteX103" fmla="*/ 947552 w 4136488"/>
              <a:gd name="connsiteY103" fmla="*/ 2759045 h 3607628"/>
              <a:gd name="connsiteX104" fmla="*/ 963292 w 4136488"/>
              <a:gd name="connsiteY104" fmla="*/ 2740158 h 3607628"/>
              <a:gd name="connsiteX105" fmla="*/ 2568778 w 4136488"/>
              <a:gd name="connsiteY105" fmla="*/ 2727565 h 3607628"/>
              <a:gd name="connsiteX106" fmla="*/ 2524706 w 4136488"/>
              <a:gd name="connsiteY106" fmla="*/ 2784229 h 3607628"/>
              <a:gd name="connsiteX107" fmla="*/ 2549103 w 4136488"/>
              <a:gd name="connsiteY107" fmla="*/ 2758258 h 3607628"/>
              <a:gd name="connsiteX108" fmla="*/ 2568778 w 4136488"/>
              <a:gd name="connsiteY108" fmla="*/ 2727565 h 3607628"/>
              <a:gd name="connsiteX109" fmla="*/ 905841 w 4136488"/>
              <a:gd name="connsiteY109" fmla="*/ 2727565 h 3607628"/>
              <a:gd name="connsiteX110" fmla="*/ 900332 w 4136488"/>
              <a:gd name="connsiteY110" fmla="*/ 2740158 h 3607628"/>
              <a:gd name="connsiteX111" fmla="*/ 903480 w 4136488"/>
              <a:gd name="connsiteY111" fmla="*/ 2739370 h 3607628"/>
              <a:gd name="connsiteX112" fmla="*/ 906628 w 4136488"/>
              <a:gd name="connsiteY112" fmla="*/ 2733861 h 3607628"/>
              <a:gd name="connsiteX113" fmla="*/ 905841 w 4136488"/>
              <a:gd name="connsiteY113" fmla="*/ 2727565 h 3607628"/>
              <a:gd name="connsiteX114" fmla="*/ 440459 w 4136488"/>
              <a:gd name="connsiteY114" fmla="*/ 2724171 h 3607628"/>
              <a:gd name="connsiteX115" fmla="*/ 440722 w 4136488"/>
              <a:gd name="connsiteY115" fmla="*/ 2727565 h 3607628"/>
              <a:gd name="connsiteX116" fmla="*/ 446231 w 4136488"/>
              <a:gd name="connsiteY116" fmla="*/ 2732287 h 3607628"/>
              <a:gd name="connsiteX117" fmla="*/ 447018 w 4136488"/>
              <a:gd name="connsiteY117" fmla="*/ 2727565 h 3607628"/>
              <a:gd name="connsiteX118" fmla="*/ 440722 w 4136488"/>
              <a:gd name="connsiteY118" fmla="*/ 2724909 h 3607628"/>
              <a:gd name="connsiteX119" fmla="*/ 1183653 w 4136488"/>
              <a:gd name="connsiteY119" fmla="*/ 2714973 h 3607628"/>
              <a:gd name="connsiteX120" fmla="*/ 1158469 w 4136488"/>
              <a:gd name="connsiteY120" fmla="*/ 2733861 h 3607628"/>
              <a:gd name="connsiteX121" fmla="*/ 1164765 w 4136488"/>
              <a:gd name="connsiteY121" fmla="*/ 2740158 h 3607628"/>
              <a:gd name="connsiteX122" fmla="*/ 818471 w 4136488"/>
              <a:gd name="connsiteY122" fmla="*/ 2714288 h 3607628"/>
              <a:gd name="connsiteX123" fmla="*/ 812187 w 4136488"/>
              <a:gd name="connsiteY123" fmla="*/ 2714973 h 3607628"/>
              <a:gd name="connsiteX124" fmla="*/ 815335 w 4136488"/>
              <a:gd name="connsiteY124" fmla="*/ 2719695 h 3607628"/>
              <a:gd name="connsiteX125" fmla="*/ 818483 w 4136488"/>
              <a:gd name="connsiteY125" fmla="*/ 2714973 h 3607628"/>
              <a:gd name="connsiteX126" fmla="*/ 1939176 w 4136488"/>
              <a:gd name="connsiteY126" fmla="*/ 2696085 h 3607628"/>
              <a:gd name="connsiteX127" fmla="*/ 1939963 w 4136488"/>
              <a:gd name="connsiteY127" fmla="*/ 2714973 h 3607628"/>
              <a:gd name="connsiteX128" fmla="*/ 1945472 w 4136488"/>
              <a:gd name="connsiteY128" fmla="*/ 2733861 h 3607628"/>
              <a:gd name="connsiteX129" fmla="*/ 1947046 w 4136488"/>
              <a:gd name="connsiteY129" fmla="*/ 2707890 h 3607628"/>
              <a:gd name="connsiteX130" fmla="*/ 1939176 w 4136488"/>
              <a:gd name="connsiteY130" fmla="*/ 2696085 h 3607628"/>
              <a:gd name="connsiteX131" fmla="*/ 2534543 w 4136488"/>
              <a:gd name="connsiteY131" fmla="*/ 2669131 h 3607628"/>
              <a:gd name="connsiteX132" fmla="*/ 2531002 w 4136488"/>
              <a:gd name="connsiteY132" fmla="*/ 2670901 h 3607628"/>
              <a:gd name="connsiteX133" fmla="*/ 2535724 w 4136488"/>
              <a:gd name="connsiteY133" fmla="*/ 2670901 h 3607628"/>
              <a:gd name="connsiteX134" fmla="*/ 2534543 w 4136488"/>
              <a:gd name="connsiteY134" fmla="*/ 2669131 h 3607628"/>
              <a:gd name="connsiteX135" fmla="*/ 2411377 w 4136488"/>
              <a:gd name="connsiteY135" fmla="*/ 2664605 h 3607628"/>
              <a:gd name="connsiteX136" fmla="*/ 2408229 w 4136488"/>
              <a:gd name="connsiteY136" fmla="*/ 2676410 h 3607628"/>
              <a:gd name="connsiteX137" fmla="*/ 2405081 w 4136488"/>
              <a:gd name="connsiteY137" fmla="*/ 2683493 h 3607628"/>
              <a:gd name="connsiteX138" fmla="*/ 2392489 w 4136488"/>
              <a:gd name="connsiteY138" fmla="*/ 2696085 h 3607628"/>
              <a:gd name="connsiteX139" fmla="*/ 2397211 w 4136488"/>
              <a:gd name="connsiteY139" fmla="*/ 2675623 h 3607628"/>
              <a:gd name="connsiteX140" fmla="*/ 2411377 w 4136488"/>
              <a:gd name="connsiteY140" fmla="*/ 2664605 h 3607628"/>
              <a:gd name="connsiteX141" fmla="*/ 579234 w 4136488"/>
              <a:gd name="connsiteY141" fmla="*/ 2652013 h 3607628"/>
              <a:gd name="connsiteX142" fmla="*/ 566642 w 4136488"/>
              <a:gd name="connsiteY142" fmla="*/ 2752749 h 3607628"/>
              <a:gd name="connsiteX143" fmla="*/ 582382 w 4136488"/>
              <a:gd name="connsiteY143" fmla="*/ 2707103 h 3607628"/>
              <a:gd name="connsiteX144" fmla="*/ 579234 w 4136488"/>
              <a:gd name="connsiteY144" fmla="*/ 2652013 h 3607628"/>
              <a:gd name="connsiteX145" fmla="*/ 415538 w 4136488"/>
              <a:gd name="connsiteY145" fmla="*/ 2639421 h 3607628"/>
              <a:gd name="connsiteX146" fmla="*/ 405307 w 4136488"/>
              <a:gd name="connsiteY146" fmla="*/ 2655948 h 3607628"/>
              <a:gd name="connsiteX147" fmla="*/ 409242 w 4136488"/>
              <a:gd name="connsiteY147" fmla="*/ 2677197 h 3607628"/>
              <a:gd name="connsiteX148" fmla="*/ 414751 w 4136488"/>
              <a:gd name="connsiteY148" fmla="*/ 2663031 h 3607628"/>
              <a:gd name="connsiteX149" fmla="*/ 415538 w 4136488"/>
              <a:gd name="connsiteY149" fmla="*/ 2639421 h 3607628"/>
              <a:gd name="connsiteX150" fmla="*/ 2549890 w 4136488"/>
              <a:gd name="connsiteY150" fmla="*/ 2633125 h 3607628"/>
              <a:gd name="connsiteX151" fmla="*/ 2549890 w 4136488"/>
              <a:gd name="connsiteY151" fmla="*/ 2639421 h 3607628"/>
              <a:gd name="connsiteX152" fmla="*/ 2552251 w 4136488"/>
              <a:gd name="connsiteY152" fmla="*/ 2638634 h 3607628"/>
              <a:gd name="connsiteX153" fmla="*/ 2549890 w 4136488"/>
              <a:gd name="connsiteY153" fmla="*/ 2633125 h 3607628"/>
              <a:gd name="connsiteX154" fmla="*/ 2373601 w 4136488"/>
              <a:gd name="connsiteY154" fmla="*/ 2633125 h 3607628"/>
              <a:gd name="connsiteX155" fmla="*/ 2358648 w 4136488"/>
              <a:gd name="connsiteY155" fmla="*/ 2655948 h 3607628"/>
              <a:gd name="connsiteX156" fmla="*/ 2350753 w 4136488"/>
              <a:gd name="connsiteY156" fmla="*/ 2673729 h 3607628"/>
              <a:gd name="connsiteX157" fmla="*/ 2350189 w 4136488"/>
              <a:gd name="connsiteY157" fmla="*/ 2676090 h 3607628"/>
              <a:gd name="connsiteX158" fmla="*/ 2352352 w 4136488"/>
              <a:gd name="connsiteY158" fmla="*/ 2674738 h 3607628"/>
              <a:gd name="connsiteX159" fmla="*/ 2361009 w 4136488"/>
              <a:gd name="connsiteY159" fmla="*/ 2666966 h 3607628"/>
              <a:gd name="connsiteX160" fmla="*/ 2373601 w 4136488"/>
              <a:gd name="connsiteY160" fmla="*/ 2633125 h 3607628"/>
              <a:gd name="connsiteX161" fmla="*/ 931025 w 4136488"/>
              <a:gd name="connsiteY161" fmla="*/ 2632338 h 3607628"/>
              <a:gd name="connsiteX162" fmla="*/ 931812 w 4136488"/>
              <a:gd name="connsiteY162" fmla="*/ 2639421 h 3607628"/>
              <a:gd name="connsiteX163" fmla="*/ 928664 w 4136488"/>
              <a:gd name="connsiteY163" fmla="*/ 2644143 h 3607628"/>
              <a:gd name="connsiteX164" fmla="*/ 925516 w 4136488"/>
              <a:gd name="connsiteY164" fmla="*/ 2639421 h 3607628"/>
              <a:gd name="connsiteX165" fmla="*/ 931025 w 4136488"/>
              <a:gd name="connsiteY165" fmla="*/ 2632338 h 3607628"/>
              <a:gd name="connsiteX166" fmla="*/ 1954817 w 4136488"/>
              <a:gd name="connsiteY166" fmla="*/ 2630272 h 3607628"/>
              <a:gd name="connsiteX167" fmla="*/ 1958063 w 4136488"/>
              <a:gd name="connsiteY167" fmla="*/ 2639421 h 3607628"/>
              <a:gd name="connsiteX168" fmla="*/ 1954916 w 4136488"/>
              <a:gd name="connsiteY168" fmla="*/ 2633125 h 3607628"/>
              <a:gd name="connsiteX169" fmla="*/ 1954817 w 4136488"/>
              <a:gd name="connsiteY169" fmla="*/ 2630272 h 3607628"/>
              <a:gd name="connsiteX170" fmla="*/ 1951768 w 4136488"/>
              <a:gd name="connsiteY170" fmla="*/ 2626829 h 3607628"/>
              <a:gd name="connsiteX171" fmla="*/ 1954916 w 4136488"/>
              <a:gd name="connsiteY171" fmla="*/ 2633125 h 3607628"/>
              <a:gd name="connsiteX172" fmla="*/ 1955014 w 4136488"/>
              <a:gd name="connsiteY172" fmla="*/ 2635978 h 3607628"/>
              <a:gd name="connsiteX173" fmla="*/ 1951768 w 4136488"/>
              <a:gd name="connsiteY173" fmla="*/ 2626829 h 3607628"/>
              <a:gd name="connsiteX174" fmla="*/ 1995840 w 4136488"/>
              <a:gd name="connsiteY174" fmla="*/ 2620533 h 3607628"/>
              <a:gd name="connsiteX175" fmla="*/ 1995840 w 4136488"/>
              <a:gd name="connsiteY175" fmla="*/ 2658309 h 3607628"/>
              <a:gd name="connsiteX176" fmla="*/ 2007645 w 4136488"/>
              <a:gd name="connsiteY176" fmla="*/ 2639421 h 3607628"/>
              <a:gd name="connsiteX177" fmla="*/ 1995840 w 4136488"/>
              <a:gd name="connsiteY177" fmla="*/ 2620533 h 3607628"/>
              <a:gd name="connsiteX178" fmla="*/ 2442857 w 4136488"/>
              <a:gd name="connsiteY178" fmla="*/ 2607941 h 3607628"/>
              <a:gd name="connsiteX179" fmla="*/ 2445219 w 4136488"/>
              <a:gd name="connsiteY179" fmla="*/ 2614237 h 3607628"/>
              <a:gd name="connsiteX180" fmla="*/ 2442857 w 4136488"/>
              <a:gd name="connsiteY180" fmla="*/ 2620533 h 3607628"/>
              <a:gd name="connsiteX181" fmla="*/ 2435774 w 4136488"/>
              <a:gd name="connsiteY181" fmla="*/ 2616598 h 3607628"/>
              <a:gd name="connsiteX182" fmla="*/ 2442857 w 4136488"/>
              <a:gd name="connsiteY182" fmla="*/ 2607941 h 3607628"/>
              <a:gd name="connsiteX183" fmla="*/ 2719883 w 4136488"/>
              <a:gd name="connsiteY183" fmla="*/ 2601645 h 3607628"/>
              <a:gd name="connsiteX184" fmla="*/ 2691551 w 4136488"/>
              <a:gd name="connsiteY184" fmla="*/ 2648078 h 3607628"/>
              <a:gd name="connsiteX185" fmla="*/ 2663218 w 4136488"/>
              <a:gd name="connsiteY185" fmla="*/ 2689789 h 3607628"/>
              <a:gd name="connsiteX186" fmla="*/ 2672663 w 4136488"/>
              <a:gd name="connsiteY186" fmla="*/ 2662244 h 3607628"/>
              <a:gd name="connsiteX187" fmla="*/ 2682107 w 4136488"/>
              <a:gd name="connsiteY187" fmla="*/ 2639421 h 3607628"/>
              <a:gd name="connsiteX188" fmla="*/ 2686069 w 4136488"/>
              <a:gd name="connsiteY188" fmla="*/ 2637735 h 3607628"/>
              <a:gd name="connsiteX189" fmla="*/ 2686533 w 4136488"/>
              <a:gd name="connsiteY189" fmla="*/ 2635880 h 3607628"/>
              <a:gd name="connsiteX190" fmla="*/ 2694699 w 4136488"/>
              <a:gd name="connsiteY190" fmla="*/ 2626829 h 3607628"/>
              <a:gd name="connsiteX191" fmla="*/ 1164765 w 4136488"/>
              <a:gd name="connsiteY191" fmla="*/ 2601645 h 3607628"/>
              <a:gd name="connsiteX192" fmla="*/ 1148237 w 4136488"/>
              <a:gd name="connsiteY192" fmla="*/ 2608728 h 3607628"/>
              <a:gd name="connsiteX193" fmla="*/ 1145876 w 4136488"/>
              <a:gd name="connsiteY193" fmla="*/ 2620533 h 3607628"/>
              <a:gd name="connsiteX194" fmla="*/ 1155320 w 4136488"/>
              <a:gd name="connsiteY194" fmla="*/ 2613450 h 3607628"/>
              <a:gd name="connsiteX195" fmla="*/ 1164765 w 4136488"/>
              <a:gd name="connsiteY195" fmla="*/ 2601645 h 3607628"/>
              <a:gd name="connsiteX196" fmla="*/ 900332 w 4136488"/>
              <a:gd name="connsiteY196" fmla="*/ 2601645 h 3607628"/>
              <a:gd name="connsiteX197" fmla="*/ 868851 w 4136488"/>
              <a:gd name="connsiteY197" fmla="*/ 2637060 h 3607628"/>
              <a:gd name="connsiteX198" fmla="*/ 837371 w 4136488"/>
              <a:gd name="connsiteY198" fmla="*/ 2677197 h 3607628"/>
              <a:gd name="connsiteX199" fmla="*/ 868851 w 4136488"/>
              <a:gd name="connsiteY199" fmla="*/ 2644143 h 3607628"/>
              <a:gd name="connsiteX200" fmla="*/ 900332 w 4136488"/>
              <a:gd name="connsiteY200" fmla="*/ 2601645 h 3607628"/>
              <a:gd name="connsiteX201" fmla="*/ 2417673 w 4136488"/>
              <a:gd name="connsiteY201" fmla="*/ 2563869 h 3607628"/>
              <a:gd name="connsiteX202" fmla="*/ 2417673 w 4136488"/>
              <a:gd name="connsiteY202" fmla="*/ 2567016 h 3607628"/>
              <a:gd name="connsiteX203" fmla="*/ 2417673 w 4136488"/>
              <a:gd name="connsiteY203" fmla="*/ 2570164 h 3607628"/>
              <a:gd name="connsiteX204" fmla="*/ 2411377 w 4136488"/>
              <a:gd name="connsiteY204" fmla="*/ 2576461 h 3607628"/>
              <a:gd name="connsiteX205" fmla="*/ 2405081 w 4136488"/>
              <a:gd name="connsiteY205" fmla="*/ 2585905 h 3607628"/>
              <a:gd name="connsiteX206" fmla="*/ 2398785 w 4136488"/>
              <a:gd name="connsiteY206" fmla="*/ 2595349 h 3607628"/>
              <a:gd name="connsiteX207" fmla="*/ 2398785 w 4136488"/>
              <a:gd name="connsiteY207" fmla="*/ 2601645 h 3607628"/>
              <a:gd name="connsiteX208" fmla="*/ 2411377 w 4136488"/>
              <a:gd name="connsiteY208" fmla="*/ 2587479 h 3607628"/>
              <a:gd name="connsiteX209" fmla="*/ 2423969 w 4136488"/>
              <a:gd name="connsiteY209" fmla="*/ 2563869 h 3607628"/>
              <a:gd name="connsiteX210" fmla="*/ 2420821 w 4136488"/>
              <a:gd name="connsiteY210" fmla="*/ 2563869 h 3607628"/>
              <a:gd name="connsiteX211" fmla="*/ 2417673 w 4136488"/>
              <a:gd name="connsiteY211" fmla="*/ 2563869 h 3607628"/>
              <a:gd name="connsiteX212" fmla="*/ 2782843 w 4136488"/>
              <a:gd name="connsiteY212" fmla="*/ 2551277 h 3607628"/>
              <a:gd name="connsiteX213" fmla="*/ 2770251 w 4136488"/>
              <a:gd name="connsiteY213" fmla="*/ 2570164 h 3607628"/>
              <a:gd name="connsiteX214" fmla="*/ 2771825 w 4136488"/>
              <a:gd name="connsiteY214" fmla="*/ 2558359 h 3607628"/>
              <a:gd name="connsiteX215" fmla="*/ 2782843 w 4136488"/>
              <a:gd name="connsiteY215" fmla="*/ 2551277 h 3607628"/>
              <a:gd name="connsiteX216" fmla="*/ 2002136 w 4136488"/>
              <a:gd name="connsiteY216" fmla="*/ 2551277 h 3607628"/>
              <a:gd name="connsiteX217" fmla="*/ 1995840 w 4136488"/>
              <a:gd name="connsiteY217" fmla="*/ 2595349 h 3607628"/>
              <a:gd name="connsiteX218" fmla="*/ 2006071 w 4136488"/>
              <a:gd name="connsiteY218" fmla="*/ 2575673 h 3607628"/>
              <a:gd name="connsiteX219" fmla="*/ 2002136 w 4136488"/>
              <a:gd name="connsiteY219" fmla="*/ 2551277 h 3607628"/>
              <a:gd name="connsiteX220" fmla="*/ 2613787 w 4136488"/>
              <a:gd name="connsiteY220" fmla="*/ 2551106 h 3607628"/>
              <a:gd name="connsiteX221" fmla="*/ 2612850 w 4136488"/>
              <a:gd name="connsiteY221" fmla="*/ 2557573 h 3607628"/>
              <a:gd name="connsiteX222" fmla="*/ 2613637 w 4136488"/>
              <a:gd name="connsiteY222" fmla="*/ 2551277 h 3607628"/>
              <a:gd name="connsiteX223" fmla="*/ 1082916 w 4136488"/>
              <a:gd name="connsiteY223" fmla="*/ 2532388 h 3607628"/>
              <a:gd name="connsiteX224" fmla="*/ 931812 w 4136488"/>
              <a:gd name="connsiteY224" fmla="*/ 2727565 h 3607628"/>
              <a:gd name="connsiteX225" fmla="*/ 1014447 w 4136488"/>
              <a:gd name="connsiteY225" fmla="*/ 2639421 h 3607628"/>
              <a:gd name="connsiteX226" fmla="*/ 1082916 w 4136488"/>
              <a:gd name="connsiteY226" fmla="*/ 2532388 h 3607628"/>
              <a:gd name="connsiteX227" fmla="*/ 1999480 w 4136488"/>
              <a:gd name="connsiteY227" fmla="*/ 2527076 h 3607628"/>
              <a:gd name="connsiteX228" fmla="*/ 1999775 w 4136488"/>
              <a:gd name="connsiteY228" fmla="*/ 2527666 h 3607628"/>
              <a:gd name="connsiteX229" fmla="*/ 2002136 w 4136488"/>
              <a:gd name="connsiteY229" fmla="*/ 2532388 h 3607628"/>
              <a:gd name="connsiteX230" fmla="*/ 1999480 w 4136488"/>
              <a:gd name="connsiteY230" fmla="*/ 2527076 h 3607628"/>
              <a:gd name="connsiteX231" fmla="*/ 440722 w 4136488"/>
              <a:gd name="connsiteY231" fmla="*/ 2526093 h 3607628"/>
              <a:gd name="connsiteX232" fmla="*/ 421834 w 4136488"/>
              <a:gd name="connsiteY232" fmla="*/ 2607941 h 3607628"/>
              <a:gd name="connsiteX233" fmla="*/ 436000 w 4136488"/>
              <a:gd name="connsiteY233" fmla="*/ 2567016 h 3607628"/>
              <a:gd name="connsiteX234" fmla="*/ 440722 w 4136488"/>
              <a:gd name="connsiteY234" fmla="*/ 2526093 h 3607628"/>
              <a:gd name="connsiteX235" fmla="*/ 1215133 w 4136488"/>
              <a:gd name="connsiteY235" fmla="*/ 2519797 h 3607628"/>
              <a:gd name="connsiteX236" fmla="*/ 1196245 w 4136488"/>
              <a:gd name="connsiteY236" fmla="*/ 2538684 h 3607628"/>
              <a:gd name="connsiteX237" fmla="*/ 1202541 w 4136488"/>
              <a:gd name="connsiteY237" fmla="*/ 2544981 h 3607628"/>
              <a:gd name="connsiteX238" fmla="*/ 1206476 w 4136488"/>
              <a:gd name="connsiteY238" fmla="*/ 2534750 h 3607628"/>
              <a:gd name="connsiteX239" fmla="*/ 1215133 w 4136488"/>
              <a:gd name="connsiteY239" fmla="*/ 2519797 h 3607628"/>
              <a:gd name="connsiteX240" fmla="*/ 1126988 w 4136488"/>
              <a:gd name="connsiteY240" fmla="*/ 2513500 h 3607628"/>
              <a:gd name="connsiteX241" fmla="*/ 1051436 w 4136488"/>
              <a:gd name="connsiteY241" fmla="*/ 2614237 h 3607628"/>
              <a:gd name="connsiteX242" fmla="*/ 1016808 w 4136488"/>
              <a:gd name="connsiteY242" fmla="*/ 2664605 h 3607628"/>
              <a:gd name="connsiteX243" fmla="*/ 982180 w 4136488"/>
              <a:gd name="connsiteY243" fmla="*/ 2714973 h 3607628"/>
              <a:gd name="connsiteX244" fmla="*/ 1061667 w 4136488"/>
              <a:gd name="connsiteY244" fmla="*/ 2621320 h 3607628"/>
              <a:gd name="connsiteX245" fmla="*/ 1126988 w 4136488"/>
              <a:gd name="connsiteY245" fmla="*/ 2513500 h 3607628"/>
              <a:gd name="connsiteX246" fmla="*/ 1026252 w 4136488"/>
              <a:gd name="connsiteY246" fmla="*/ 2507204 h 3607628"/>
              <a:gd name="connsiteX247" fmla="*/ 1019956 w 4136488"/>
              <a:gd name="connsiteY247" fmla="*/ 2524518 h 3607628"/>
              <a:gd name="connsiteX248" fmla="*/ 1013660 w 4136488"/>
              <a:gd name="connsiteY248" fmla="*/ 2532388 h 3607628"/>
              <a:gd name="connsiteX249" fmla="*/ 1009725 w 4136488"/>
              <a:gd name="connsiteY249" fmla="*/ 2544981 h 3607628"/>
              <a:gd name="connsiteX250" fmla="*/ 1001068 w 4136488"/>
              <a:gd name="connsiteY250" fmla="*/ 2557573 h 3607628"/>
              <a:gd name="connsiteX251" fmla="*/ 963292 w 4136488"/>
              <a:gd name="connsiteY251" fmla="*/ 2595349 h 3607628"/>
              <a:gd name="connsiteX252" fmla="*/ 963292 w 4136488"/>
              <a:gd name="connsiteY252" fmla="*/ 2589053 h 3607628"/>
              <a:gd name="connsiteX253" fmla="*/ 976671 w 4136488"/>
              <a:gd name="connsiteY253" fmla="*/ 2563869 h 3607628"/>
              <a:gd name="connsiteX254" fmla="*/ 1013660 w 4136488"/>
              <a:gd name="connsiteY254" fmla="*/ 2519797 h 3607628"/>
              <a:gd name="connsiteX255" fmla="*/ 1226151 w 4136488"/>
              <a:gd name="connsiteY255" fmla="*/ 2493038 h 3607628"/>
              <a:gd name="connsiteX256" fmla="*/ 1227725 w 4136488"/>
              <a:gd name="connsiteY256" fmla="*/ 2500908 h 3607628"/>
              <a:gd name="connsiteX257" fmla="*/ 1237956 w 4136488"/>
              <a:gd name="connsiteY257" fmla="*/ 2500122 h 3607628"/>
              <a:gd name="connsiteX258" fmla="*/ 1234021 w 4136488"/>
              <a:gd name="connsiteY258" fmla="*/ 2494612 h 3607628"/>
              <a:gd name="connsiteX259" fmla="*/ 1226151 w 4136488"/>
              <a:gd name="connsiteY259" fmla="*/ 2493038 h 3607628"/>
              <a:gd name="connsiteX260" fmla="*/ 1725111 w 4136488"/>
              <a:gd name="connsiteY260" fmla="*/ 2482020 h 3607628"/>
              <a:gd name="connsiteX261" fmla="*/ 1735342 w 4136488"/>
              <a:gd name="connsiteY261" fmla="*/ 2516649 h 3607628"/>
              <a:gd name="connsiteX262" fmla="*/ 1731407 w 4136488"/>
              <a:gd name="connsiteY262" fmla="*/ 2551277 h 3607628"/>
              <a:gd name="connsiteX263" fmla="*/ 1725111 w 4136488"/>
              <a:gd name="connsiteY263" fmla="*/ 2494612 h 3607628"/>
              <a:gd name="connsiteX264" fmla="*/ 1725111 w 4136488"/>
              <a:gd name="connsiteY264" fmla="*/ 2485955 h 3607628"/>
              <a:gd name="connsiteX265" fmla="*/ 1725111 w 4136488"/>
              <a:gd name="connsiteY265" fmla="*/ 2482020 h 3607628"/>
              <a:gd name="connsiteX266" fmla="*/ 547853 w 4136488"/>
              <a:gd name="connsiteY266" fmla="*/ 2464116 h 3607628"/>
              <a:gd name="connsiteX267" fmla="*/ 547754 w 4136488"/>
              <a:gd name="connsiteY267" fmla="*/ 2469428 h 3607628"/>
              <a:gd name="connsiteX268" fmla="*/ 553263 w 4136488"/>
              <a:gd name="connsiteY268" fmla="*/ 2474151 h 3607628"/>
              <a:gd name="connsiteX269" fmla="*/ 554050 w 4136488"/>
              <a:gd name="connsiteY269" fmla="*/ 2469428 h 3607628"/>
              <a:gd name="connsiteX270" fmla="*/ 548541 w 4136488"/>
              <a:gd name="connsiteY270" fmla="*/ 2464706 h 3607628"/>
              <a:gd name="connsiteX271" fmla="*/ 547853 w 4136488"/>
              <a:gd name="connsiteY271" fmla="*/ 2464116 h 3607628"/>
              <a:gd name="connsiteX272" fmla="*/ 415538 w 4136488"/>
              <a:gd name="connsiteY272" fmla="*/ 2463132 h 3607628"/>
              <a:gd name="connsiteX273" fmla="*/ 381697 w 4136488"/>
              <a:gd name="connsiteY273" fmla="*/ 2613450 h 3607628"/>
              <a:gd name="connsiteX274" fmla="*/ 352577 w 4136488"/>
              <a:gd name="connsiteY274" fmla="*/ 2777934 h 3607628"/>
              <a:gd name="connsiteX275" fmla="*/ 398224 w 4136488"/>
              <a:gd name="connsiteY275" fmla="*/ 2629977 h 3607628"/>
              <a:gd name="connsiteX276" fmla="*/ 415538 w 4136488"/>
              <a:gd name="connsiteY276" fmla="*/ 2463132 h 3607628"/>
              <a:gd name="connsiteX277" fmla="*/ 1857327 w 4136488"/>
              <a:gd name="connsiteY277" fmla="*/ 2450540 h 3607628"/>
              <a:gd name="connsiteX278" fmla="*/ 1846309 w 4136488"/>
              <a:gd name="connsiteY278" fmla="*/ 2499334 h 3607628"/>
              <a:gd name="connsiteX279" fmla="*/ 1863623 w 4136488"/>
              <a:gd name="connsiteY279" fmla="*/ 2538684 h 3607628"/>
              <a:gd name="connsiteX280" fmla="*/ 1865197 w 4136488"/>
              <a:gd name="connsiteY280" fmla="*/ 2494612 h 3607628"/>
              <a:gd name="connsiteX281" fmla="*/ 1857327 w 4136488"/>
              <a:gd name="connsiteY281" fmla="*/ 2450540 h 3607628"/>
              <a:gd name="connsiteX282" fmla="*/ 900332 w 4136488"/>
              <a:gd name="connsiteY282" fmla="*/ 2437948 h 3607628"/>
              <a:gd name="connsiteX283" fmla="*/ 905841 w 4136488"/>
              <a:gd name="connsiteY283" fmla="*/ 2447392 h 3607628"/>
              <a:gd name="connsiteX284" fmla="*/ 887740 w 4136488"/>
              <a:gd name="connsiteY284" fmla="*/ 2475724 h 3607628"/>
              <a:gd name="connsiteX285" fmla="*/ 875148 w 4136488"/>
              <a:gd name="connsiteY285" fmla="*/ 2495399 h 3607628"/>
              <a:gd name="connsiteX286" fmla="*/ 862555 w 4136488"/>
              <a:gd name="connsiteY286" fmla="*/ 2500908 h 3607628"/>
              <a:gd name="connsiteX287" fmla="*/ 879083 w 4136488"/>
              <a:gd name="connsiteY287" fmla="*/ 2464706 h 3607628"/>
              <a:gd name="connsiteX288" fmla="*/ 900332 w 4136488"/>
              <a:gd name="connsiteY288" fmla="*/ 2437948 h 3607628"/>
              <a:gd name="connsiteX289" fmla="*/ 389468 w 4136488"/>
              <a:gd name="connsiteY289" fmla="*/ 2437161 h 3607628"/>
              <a:gd name="connsiteX290" fmla="*/ 390354 w 4136488"/>
              <a:gd name="connsiteY290" fmla="*/ 2444244 h 3607628"/>
              <a:gd name="connsiteX291" fmla="*/ 387993 w 4136488"/>
              <a:gd name="connsiteY291" fmla="*/ 2444244 h 3607628"/>
              <a:gd name="connsiteX292" fmla="*/ 389468 w 4136488"/>
              <a:gd name="connsiteY292" fmla="*/ 2437161 h 3607628"/>
              <a:gd name="connsiteX293" fmla="*/ 1029793 w 4136488"/>
              <a:gd name="connsiteY293" fmla="*/ 2429881 h 3607628"/>
              <a:gd name="connsiteX294" fmla="*/ 1026252 w 4136488"/>
              <a:gd name="connsiteY294" fmla="*/ 2431652 h 3607628"/>
              <a:gd name="connsiteX295" fmla="*/ 1030974 w 4136488"/>
              <a:gd name="connsiteY295" fmla="*/ 2431652 h 3607628"/>
              <a:gd name="connsiteX296" fmla="*/ 1029793 w 4136488"/>
              <a:gd name="connsiteY296" fmla="*/ 2429881 h 3607628"/>
              <a:gd name="connsiteX297" fmla="*/ 1702435 w 4136488"/>
              <a:gd name="connsiteY297" fmla="*/ 2429070 h 3607628"/>
              <a:gd name="connsiteX298" fmla="*/ 1699927 w 4136488"/>
              <a:gd name="connsiteY298" fmla="*/ 2450540 h 3607628"/>
              <a:gd name="connsiteX299" fmla="*/ 1693631 w 4136488"/>
              <a:gd name="connsiteY299" fmla="*/ 2431652 h 3607628"/>
              <a:gd name="connsiteX300" fmla="*/ 1701501 w 4136488"/>
              <a:gd name="connsiteY300" fmla="*/ 2429291 h 3607628"/>
              <a:gd name="connsiteX301" fmla="*/ 1702435 w 4136488"/>
              <a:gd name="connsiteY301" fmla="*/ 2429070 h 3607628"/>
              <a:gd name="connsiteX302" fmla="*/ 2008432 w 4136488"/>
              <a:gd name="connsiteY302" fmla="*/ 2425356 h 3607628"/>
              <a:gd name="connsiteX303" fmla="*/ 2002136 w 4136488"/>
              <a:gd name="connsiteY303" fmla="*/ 2500908 h 3607628"/>
              <a:gd name="connsiteX304" fmla="*/ 2010006 w 4136488"/>
              <a:gd name="connsiteY304" fmla="*/ 2463132 h 3607628"/>
              <a:gd name="connsiteX305" fmla="*/ 2008432 w 4136488"/>
              <a:gd name="connsiteY305" fmla="*/ 2425356 h 3607628"/>
              <a:gd name="connsiteX306" fmla="*/ 2185606 w 4136488"/>
              <a:gd name="connsiteY306" fmla="*/ 2422700 h 3607628"/>
              <a:gd name="connsiteX307" fmla="*/ 2184721 w 4136488"/>
              <a:gd name="connsiteY307" fmla="*/ 2425356 h 3607628"/>
              <a:gd name="connsiteX308" fmla="*/ 2187081 w 4136488"/>
              <a:gd name="connsiteY308" fmla="*/ 2422995 h 3607628"/>
              <a:gd name="connsiteX309" fmla="*/ 2185606 w 4136488"/>
              <a:gd name="connsiteY309" fmla="*/ 2422700 h 3607628"/>
              <a:gd name="connsiteX310" fmla="*/ 1391421 w 4136488"/>
              <a:gd name="connsiteY310" fmla="*/ 2412764 h 3607628"/>
              <a:gd name="connsiteX311" fmla="*/ 1351284 w 4136488"/>
              <a:gd name="connsiteY311" fmla="*/ 2460771 h 3607628"/>
              <a:gd name="connsiteX312" fmla="*/ 1315869 w 4136488"/>
              <a:gd name="connsiteY312" fmla="*/ 2513500 h 3607628"/>
              <a:gd name="connsiteX313" fmla="*/ 1299342 w 4136488"/>
              <a:gd name="connsiteY313" fmla="*/ 2538684 h 3607628"/>
              <a:gd name="connsiteX314" fmla="*/ 1278093 w 4136488"/>
              <a:gd name="connsiteY314" fmla="*/ 2563869 h 3607628"/>
              <a:gd name="connsiteX315" fmla="*/ 1261566 w 4136488"/>
              <a:gd name="connsiteY315" fmla="*/ 2594562 h 3607628"/>
              <a:gd name="connsiteX316" fmla="*/ 1240317 w 4136488"/>
              <a:gd name="connsiteY316" fmla="*/ 2620533 h 3607628"/>
              <a:gd name="connsiteX317" fmla="*/ 1252909 w 4136488"/>
              <a:gd name="connsiteY317" fmla="*/ 2617385 h 3607628"/>
              <a:gd name="connsiteX318" fmla="*/ 1284389 w 4136488"/>
              <a:gd name="connsiteY318" fmla="*/ 2576461 h 3607628"/>
              <a:gd name="connsiteX319" fmla="*/ 1347349 w 4136488"/>
              <a:gd name="connsiteY319" fmla="*/ 2492251 h 3607628"/>
              <a:gd name="connsiteX320" fmla="*/ 1391421 w 4136488"/>
              <a:gd name="connsiteY320" fmla="*/ 2412764 h 3607628"/>
              <a:gd name="connsiteX321" fmla="*/ 2176752 w 4136488"/>
              <a:gd name="connsiteY321" fmla="*/ 2403812 h 3607628"/>
              <a:gd name="connsiteX322" fmla="*/ 2178425 w 4136488"/>
              <a:gd name="connsiteY322" fmla="*/ 2406468 h 3607628"/>
              <a:gd name="connsiteX323" fmla="*/ 2184721 w 4136488"/>
              <a:gd name="connsiteY323" fmla="*/ 2406468 h 3607628"/>
              <a:gd name="connsiteX324" fmla="*/ 2179211 w 4136488"/>
              <a:gd name="connsiteY324" fmla="*/ 2404107 h 3607628"/>
              <a:gd name="connsiteX325" fmla="*/ 2176752 w 4136488"/>
              <a:gd name="connsiteY325" fmla="*/ 2403812 h 3607628"/>
              <a:gd name="connsiteX326" fmla="*/ 586399 w 4136488"/>
              <a:gd name="connsiteY326" fmla="*/ 2403074 h 3607628"/>
              <a:gd name="connsiteX327" fmla="*/ 585530 w 4136488"/>
              <a:gd name="connsiteY327" fmla="*/ 2406468 h 3607628"/>
              <a:gd name="connsiteX328" fmla="*/ 591039 w 4136488"/>
              <a:gd name="connsiteY328" fmla="*/ 2411190 h 3607628"/>
              <a:gd name="connsiteX329" fmla="*/ 591826 w 4136488"/>
              <a:gd name="connsiteY329" fmla="*/ 2406468 h 3607628"/>
              <a:gd name="connsiteX330" fmla="*/ 586416 w 4136488"/>
              <a:gd name="connsiteY330" fmla="*/ 2403812 h 3607628"/>
              <a:gd name="connsiteX331" fmla="*/ 642195 w 4136488"/>
              <a:gd name="connsiteY331" fmla="*/ 2400172 h 3607628"/>
              <a:gd name="connsiteX332" fmla="*/ 631177 w 4136488"/>
              <a:gd name="connsiteY332" fmla="*/ 2410403 h 3607628"/>
              <a:gd name="connsiteX333" fmla="*/ 629603 w 4136488"/>
              <a:gd name="connsiteY333" fmla="*/ 2425356 h 3607628"/>
              <a:gd name="connsiteX334" fmla="*/ 1956490 w 4136488"/>
              <a:gd name="connsiteY334" fmla="*/ 2392302 h 3607628"/>
              <a:gd name="connsiteX335" fmla="*/ 1964360 w 4136488"/>
              <a:gd name="connsiteY335" fmla="*/ 2393876 h 3607628"/>
              <a:gd name="connsiteX336" fmla="*/ 1970656 w 4136488"/>
              <a:gd name="connsiteY336" fmla="*/ 2397024 h 3607628"/>
              <a:gd name="connsiteX337" fmla="*/ 1958063 w 4136488"/>
              <a:gd name="connsiteY337" fmla="*/ 2400172 h 3607628"/>
              <a:gd name="connsiteX338" fmla="*/ 1956490 w 4136488"/>
              <a:gd name="connsiteY338" fmla="*/ 2392302 h 3607628"/>
              <a:gd name="connsiteX339" fmla="*/ 2518410 w 4136488"/>
              <a:gd name="connsiteY339" fmla="*/ 2381284 h 3607628"/>
              <a:gd name="connsiteX340" fmla="*/ 2490078 w 4136488"/>
              <a:gd name="connsiteY340" fmla="*/ 2426930 h 3607628"/>
              <a:gd name="connsiteX341" fmla="*/ 2461745 w 4136488"/>
              <a:gd name="connsiteY341" fmla="*/ 2482020 h 3607628"/>
              <a:gd name="connsiteX342" fmla="*/ 2497161 w 4136488"/>
              <a:gd name="connsiteY342" fmla="*/ 2434013 h 3607628"/>
              <a:gd name="connsiteX343" fmla="*/ 2518410 w 4136488"/>
              <a:gd name="connsiteY343" fmla="*/ 2381284 h 3607628"/>
              <a:gd name="connsiteX344" fmla="*/ 2580583 w 4136488"/>
              <a:gd name="connsiteY344" fmla="*/ 2361609 h 3607628"/>
              <a:gd name="connsiteX345" fmla="*/ 2581370 w 4136488"/>
              <a:gd name="connsiteY345" fmla="*/ 2368692 h 3607628"/>
              <a:gd name="connsiteX346" fmla="*/ 2575861 w 4136488"/>
              <a:gd name="connsiteY346" fmla="*/ 2378136 h 3607628"/>
              <a:gd name="connsiteX347" fmla="*/ 2575074 w 4136488"/>
              <a:gd name="connsiteY347" fmla="*/ 2368692 h 3607628"/>
              <a:gd name="connsiteX348" fmla="*/ 2580583 w 4136488"/>
              <a:gd name="connsiteY348" fmla="*/ 2361609 h 3607628"/>
              <a:gd name="connsiteX349" fmla="*/ 1409621 w 4136488"/>
              <a:gd name="connsiteY349" fmla="*/ 2357083 h 3607628"/>
              <a:gd name="connsiteX350" fmla="*/ 1410309 w 4136488"/>
              <a:gd name="connsiteY350" fmla="*/ 2362396 h 3607628"/>
              <a:gd name="connsiteX351" fmla="*/ 1422901 w 4136488"/>
              <a:gd name="connsiteY351" fmla="*/ 2362396 h 3607628"/>
              <a:gd name="connsiteX352" fmla="*/ 1414245 w 4136488"/>
              <a:gd name="connsiteY352" fmla="*/ 2357674 h 3607628"/>
              <a:gd name="connsiteX353" fmla="*/ 1409621 w 4136488"/>
              <a:gd name="connsiteY353" fmla="*/ 2357083 h 3607628"/>
              <a:gd name="connsiteX354" fmla="*/ 1328461 w 4136488"/>
              <a:gd name="connsiteY354" fmla="*/ 2349804 h 3607628"/>
              <a:gd name="connsiteX355" fmla="*/ 1322165 w 4136488"/>
              <a:gd name="connsiteY355" fmla="*/ 2353739 h 3607628"/>
              <a:gd name="connsiteX356" fmla="*/ 1315869 w 4136488"/>
              <a:gd name="connsiteY356" fmla="*/ 2362396 h 3607628"/>
              <a:gd name="connsiteX357" fmla="*/ 1322165 w 4136488"/>
              <a:gd name="connsiteY357" fmla="*/ 2356100 h 3607628"/>
              <a:gd name="connsiteX358" fmla="*/ 1328461 w 4136488"/>
              <a:gd name="connsiteY358" fmla="*/ 2349804 h 3607628"/>
              <a:gd name="connsiteX359" fmla="*/ 1045140 w 4136488"/>
              <a:gd name="connsiteY359" fmla="*/ 2343508 h 3607628"/>
              <a:gd name="connsiteX360" fmla="*/ 1050649 w 4136488"/>
              <a:gd name="connsiteY360" fmla="*/ 2346656 h 3607628"/>
              <a:gd name="connsiteX361" fmla="*/ 1051436 w 4136488"/>
              <a:gd name="connsiteY361" fmla="*/ 2349804 h 3607628"/>
              <a:gd name="connsiteX362" fmla="*/ 1048288 w 4136488"/>
              <a:gd name="connsiteY362" fmla="*/ 2349017 h 3607628"/>
              <a:gd name="connsiteX363" fmla="*/ 1045140 w 4136488"/>
              <a:gd name="connsiteY363" fmla="*/ 2343508 h 3607628"/>
              <a:gd name="connsiteX364" fmla="*/ 598122 w 4136488"/>
              <a:gd name="connsiteY364" fmla="*/ 2343508 h 3607628"/>
              <a:gd name="connsiteX365" fmla="*/ 598122 w 4136488"/>
              <a:gd name="connsiteY365" fmla="*/ 2368692 h 3607628"/>
              <a:gd name="connsiteX366" fmla="*/ 600483 w 4136488"/>
              <a:gd name="connsiteY366" fmla="*/ 2353739 h 3607628"/>
              <a:gd name="connsiteX367" fmla="*/ 598122 w 4136488"/>
              <a:gd name="connsiteY367" fmla="*/ 2343508 h 3607628"/>
              <a:gd name="connsiteX368" fmla="*/ 2728835 w 4136488"/>
              <a:gd name="connsiteY368" fmla="*/ 2341835 h 3607628"/>
              <a:gd name="connsiteX369" fmla="*/ 2728540 w 4136488"/>
              <a:gd name="connsiteY369" fmla="*/ 2344295 h 3607628"/>
              <a:gd name="connsiteX370" fmla="*/ 2726179 w 4136488"/>
              <a:gd name="connsiteY370" fmla="*/ 2349804 h 3607628"/>
              <a:gd name="connsiteX371" fmla="*/ 2726179 w 4136488"/>
              <a:gd name="connsiteY371" fmla="*/ 2343508 h 3607628"/>
              <a:gd name="connsiteX372" fmla="*/ 2728835 w 4136488"/>
              <a:gd name="connsiteY372" fmla="*/ 2341835 h 3607628"/>
              <a:gd name="connsiteX373" fmla="*/ 2732475 w 4136488"/>
              <a:gd name="connsiteY373" fmla="*/ 2324620 h 3607628"/>
              <a:gd name="connsiteX374" fmla="*/ 2734836 w 4136488"/>
              <a:gd name="connsiteY374" fmla="*/ 2330916 h 3607628"/>
              <a:gd name="connsiteX375" fmla="*/ 2732475 w 4136488"/>
              <a:gd name="connsiteY375" fmla="*/ 2337212 h 3607628"/>
              <a:gd name="connsiteX376" fmla="*/ 2723031 w 4136488"/>
              <a:gd name="connsiteY376" fmla="*/ 2326194 h 3607628"/>
              <a:gd name="connsiteX377" fmla="*/ 2732475 w 4136488"/>
              <a:gd name="connsiteY377" fmla="*/ 2324620 h 3607628"/>
              <a:gd name="connsiteX378" fmla="*/ 585530 w 4136488"/>
              <a:gd name="connsiteY378" fmla="*/ 2318323 h 3607628"/>
              <a:gd name="connsiteX379" fmla="*/ 566642 w 4136488"/>
              <a:gd name="connsiteY379" fmla="*/ 2355313 h 3607628"/>
              <a:gd name="connsiteX380" fmla="*/ 566642 w 4136488"/>
              <a:gd name="connsiteY380" fmla="*/ 2406468 h 3607628"/>
              <a:gd name="connsiteX381" fmla="*/ 1343808 w 4136488"/>
              <a:gd name="connsiteY381" fmla="*/ 2313012 h 3607628"/>
              <a:gd name="connsiteX382" fmla="*/ 1341053 w 4136488"/>
              <a:gd name="connsiteY382" fmla="*/ 2318323 h 3607628"/>
              <a:gd name="connsiteX383" fmla="*/ 1348923 w 4136488"/>
              <a:gd name="connsiteY383" fmla="*/ 2325407 h 3607628"/>
              <a:gd name="connsiteX384" fmla="*/ 1347349 w 4136488"/>
              <a:gd name="connsiteY384" fmla="*/ 2318323 h 3607628"/>
              <a:gd name="connsiteX385" fmla="*/ 1344201 w 4136488"/>
              <a:gd name="connsiteY385" fmla="*/ 2313602 h 3607628"/>
              <a:gd name="connsiteX386" fmla="*/ 1343808 w 4136488"/>
              <a:gd name="connsiteY386" fmla="*/ 2313012 h 3607628"/>
              <a:gd name="connsiteX387" fmla="*/ 2191902 w 4136488"/>
              <a:gd name="connsiteY387" fmla="*/ 2303076 h 3607628"/>
              <a:gd name="connsiteX388" fmla="*/ 2191017 w 4136488"/>
              <a:gd name="connsiteY388" fmla="*/ 2305732 h 3607628"/>
              <a:gd name="connsiteX389" fmla="*/ 2193377 w 4136488"/>
              <a:gd name="connsiteY389" fmla="*/ 2303371 h 3607628"/>
              <a:gd name="connsiteX390" fmla="*/ 2191902 w 4136488"/>
              <a:gd name="connsiteY390" fmla="*/ 2303076 h 3607628"/>
              <a:gd name="connsiteX391" fmla="*/ 608058 w 4136488"/>
              <a:gd name="connsiteY391" fmla="*/ 2300419 h 3607628"/>
              <a:gd name="connsiteX392" fmla="*/ 610714 w 4136488"/>
              <a:gd name="connsiteY392" fmla="*/ 2305732 h 3607628"/>
              <a:gd name="connsiteX393" fmla="*/ 608353 w 4136488"/>
              <a:gd name="connsiteY393" fmla="*/ 2301009 h 3607628"/>
              <a:gd name="connsiteX394" fmla="*/ 608058 w 4136488"/>
              <a:gd name="connsiteY394" fmla="*/ 2300419 h 3607628"/>
              <a:gd name="connsiteX395" fmla="*/ 2739754 w 4136488"/>
              <a:gd name="connsiteY395" fmla="*/ 2296779 h 3607628"/>
              <a:gd name="connsiteX396" fmla="*/ 2741919 w 4136488"/>
              <a:gd name="connsiteY396" fmla="*/ 2297075 h 3607628"/>
              <a:gd name="connsiteX397" fmla="*/ 2745067 w 4136488"/>
              <a:gd name="connsiteY397" fmla="*/ 2299436 h 3607628"/>
              <a:gd name="connsiteX398" fmla="*/ 2738771 w 4136488"/>
              <a:gd name="connsiteY398" fmla="*/ 2299436 h 3607628"/>
              <a:gd name="connsiteX399" fmla="*/ 2739754 w 4136488"/>
              <a:gd name="connsiteY399" fmla="*/ 2296779 h 3607628"/>
              <a:gd name="connsiteX400" fmla="*/ 1262746 w 4136488"/>
              <a:gd name="connsiteY400" fmla="*/ 2295107 h 3607628"/>
              <a:gd name="connsiteX401" fmla="*/ 1263927 w 4136488"/>
              <a:gd name="connsiteY401" fmla="*/ 2297861 h 3607628"/>
              <a:gd name="connsiteX402" fmla="*/ 1259205 w 4136488"/>
              <a:gd name="connsiteY402" fmla="*/ 2305732 h 3607628"/>
              <a:gd name="connsiteX403" fmla="*/ 1254483 w 4136488"/>
              <a:gd name="connsiteY403" fmla="*/ 2309666 h 3607628"/>
              <a:gd name="connsiteX404" fmla="*/ 1259205 w 4136488"/>
              <a:gd name="connsiteY404" fmla="*/ 2299436 h 3607628"/>
              <a:gd name="connsiteX405" fmla="*/ 1262746 w 4136488"/>
              <a:gd name="connsiteY405" fmla="*/ 2295107 h 3607628"/>
              <a:gd name="connsiteX406" fmla="*/ 1852015 w 4136488"/>
              <a:gd name="connsiteY406" fmla="*/ 2294123 h 3607628"/>
              <a:gd name="connsiteX407" fmla="*/ 1854179 w 4136488"/>
              <a:gd name="connsiteY407" fmla="*/ 2294714 h 3607628"/>
              <a:gd name="connsiteX408" fmla="*/ 1857327 w 4136488"/>
              <a:gd name="connsiteY408" fmla="*/ 2299436 h 3607628"/>
              <a:gd name="connsiteX409" fmla="*/ 1856540 w 4136488"/>
              <a:gd name="connsiteY409" fmla="*/ 2304157 h 3607628"/>
              <a:gd name="connsiteX410" fmla="*/ 1851031 w 4136488"/>
              <a:gd name="connsiteY410" fmla="*/ 2299436 h 3607628"/>
              <a:gd name="connsiteX411" fmla="*/ 1852015 w 4136488"/>
              <a:gd name="connsiteY411" fmla="*/ 2294123 h 3607628"/>
              <a:gd name="connsiteX412" fmla="*/ 2539193 w 4136488"/>
              <a:gd name="connsiteY412" fmla="*/ 2292584 h 3607628"/>
              <a:gd name="connsiteX413" fmla="*/ 2537298 w 4136488"/>
              <a:gd name="connsiteY413" fmla="*/ 2299436 h 3607628"/>
              <a:gd name="connsiteX414" fmla="*/ 2539659 w 4136488"/>
              <a:gd name="connsiteY414" fmla="*/ 2294714 h 3607628"/>
              <a:gd name="connsiteX415" fmla="*/ 484794 w 4136488"/>
              <a:gd name="connsiteY415" fmla="*/ 2280547 h 3607628"/>
              <a:gd name="connsiteX416" fmla="*/ 461184 w 4136488"/>
              <a:gd name="connsiteY416" fmla="*/ 2376562 h 3607628"/>
              <a:gd name="connsiteX417" fmla="*/ 447018 w 4136488"/>
              <a:gd name="connsiteY417" fmla="*/ 2482020 h 3607628"/>
              <a:gd name="connsiteX418" fmla="*/ 468267 w 4136488"/>
              <a:gd name="connsiteY418" fmla="*/ 2383645 h 3607628"/>
              <a:gd name="connsiteX419" fmla="*/ 484794 w 4136488"/>
              <a:gd name="connsiteY419" fmla="*/ 2280547 h 3607628"/>
              <a:gd name="connsiteX420" fmla="*/ 1264763 w 4136488"/>
              <a:gd name="connsiteY420" fmla="*/ 2271841 h 3607628"/>
              <a:gd name="connsiteX421" fmla="*/ 1263927 w 4136488"/>
              <a:gd name="connsiteY421" fmla="*/ 2272677 h 3607628"/>
              <a:gd name="connsiteX422" fmla="*/ 1252909 w 4136488"/>
              <a:gd name="connsiteY422" fmla="*/ 2274252 h 3607628"/>
              <a:gd name="connsiteX423" fmla="*/ 1179717 w 4136488"/>
              <a:gd name="connsiteY423" fmla="*/ 2368692 h 3607628"/>
              <a:gd name="connsiteX424" fmla="*/ 1120692 w 4136488"/>
              <a:gd name="connsiteY424" fmla="*/ 2482020 h 3607628"/>
              <a:gd name="connsiteX425" fmla="*/ 1141941 w 4136488"/>
              <a:gd name="connsiteY425" fmla="*/ 2465494 h 3607628"/>
              <a:gd name="connsiteX426" fmla="*/ 1158469 w 4136488"/>
              <a:gd name="connsiteY426" fmla="*/ 2444244 h 3607628"/>
              <a:gd name="connsiteX427" fmla="*/ 1196245 w 4136488"/>
              <a:gd name="connsiteY427" fmla="*/ 2406468 h 3607628"/>
              <a:gd name="connsiteX428" fmla="*/ 1183653 w 4136488"/>
              <a:gd name="connsiteY428" fmla="*/ 2437948 h 3607628"/>
              <a:gd name="connsiteX429" fmla="*/ 1211198 w 4136488"/>
              <a:gd name="connsiteY429" fmla="*/ 2408829 h 3607628"/>
              <a:gd name="connsiteX430" fmla="*/ 1234021 w 4136488"/>
              <a:gd name="connsiteY430" fmla="*/ 2374988 h 3607628"/>
              <a:gd name="connsiteX431" fmla="*/ 1259205 w 4136488"/>
              <a:gd name="connsiteY431" fmla="*/ 2331703 h 3607628"/>
              <a:gd name="connsiteX432" fmla="*/ 1284389 w 4136488"/>
              <a:gd name="connsiteY432" fmla="*/ 2293140 h 3607628"/>
              <a:gd name="connsiteX433" fmla="*/ 1279667 w 4136488"/>
              <a:gd name="connsiteY433" fmla="*/ 2289697 h 3607628"/>
              <a:gd name="connsiteX434" fmla="*/ 1279667 w 4136488"/>
              <a:gd name="connsiteY434" fmla="*/ 2290213 h 3607628"/>
              <a:gd name="connsiteX435" fmla="*/ 1265501 w 4136488"/>
              <a:gd name="connsiteY435" fmla="*/ 2299436 h 3607628"/>
              <a:gd name="connsiteX436" fmla="*/ 1264763 w 4136488"/>
              <a:gd name="connsiteY436" fmla="*/ 2271841 h 3607628"/>
              <a:gd name="connsiteX437" fmla="*/ 2192000 w 4136488"/>
              <a:gd name="connsiteY437" fmla="*/ 2268939 h 3607628"/>
              <a:gd name="connsiteX438" fmla="*/ 2191017 w 4136488"/>
              <a:gd name="connsiteY438" fmla="*/ 2274252 h 3607628"/>
              <a:gd name="connsiteX439" fmla="*/ 2194165 w 4136488"/>
              <a:gd name="connsiteY439" fmla="*/ 2278974 h 3607628"/>
              <a:gd name="connsiteX440" fmla="*/ 2197313 w 4136488"/>
              <a:gd name="connsiteY440" fmla="*/ 2274252 h 3607628"/>
              <a:gd name="connsiteX441" fmla="*/ 2194165 w 4136488"/>
              <a:gd name="connsiteY441" fmla="*/ 2269529 h 3607628"/>
              <a:gd name="connsiteX442" fmla="*/ 2192000 w 4136488"/>
              <a:gd name="connsiteY442" fmla="*/ 2268939 h 3607628"/>
              <a:gd name="connsiteX443" fmla="*/ 2385209 w 4136488"/>
              <a:gd name="connsiteY443" fmla="*/ 2259003 h 3607628"/>
              <a:gd name="connsiteX444" fmla="*/ 2383045 w 4136488"/>
              <a:gd name="connsiteY444" fmla="*/ 2259299 h 3607628"/>
              <a:gd name="connsiteX445" fmla="*/ 2379897 w 4136488"/>
              <a:gd name="connsiteY445" fmla="*/ 2261659 h 3607628"/>
              <a:gd name="connsiteX446" fmla="*/ 2385406 w 4136488"/>
              <a:gd name="connsiteY446" fmla="*/ 2268743 h 3607628"/>
              <a:gd name="connsiteX447" fmla="*/ 2386193 w 4136488"/>
              <a:gd name="connsiteY447" fmla="*/ 2261659 h 3607628"/>
              <a:gd name="connsiteX448" fmla="*/ 2385209 w 4136488"/>
              <a:gd name="connsiteY448" fmla="*/ 2259003 h 3607628"/>
              <a:gd name="connsiteX449" fmla="*/ 667379 w 4136488"/>
              <a:gd name="connsiteY449" fmla="*/ 2249067 h 3607628"/>
              <a:gd name="connsiteX450" fmla="*/ 635899 w 4136488"/>
              <a:gd name="connsiteY450" fmla="*/ 2362396 h 3607628"/>
              <a:gd name="connsiteX451" fmla="*/ 656361 w 4136488"/>
              <a:gd name="connsiteY451" fmla="*/ 2315175 h 3607628"/>
              <a:gd name="connsiteX452" fmla="*/ 667379 w 4136488"/>
              <a:gd name="connsiteY452" fmla="*/ 2249067 h 3607628"/>
              <a:gd name="connsiteX453" fmla="*/ 1410309 w 4136488"/>
              <a:gd name="connsiteY453" fmla="*/ 2217587 h 3607628"/>
              <a:gd name="connsiteX454" fmla="*/ 1401653 w 4136488"/>
              <a:gd name="connsiteY454" fmla="*/ 2219948 h 3607628"/>
              <a:gd name="connsiteX455" fmla="*/ 1397717 w 4136488"/>
              <a:gd name="connsiteY455" fmla="*/ 2236476 h 3607628"/>
              <a:gd name="connsiteX456" fmla="*/ 1406374 w 4136488"/>
              <a:gd name="connsiteY456" fmla="*/ 2227031 h 3607628"/>
              <a:gd name="connsiteX457" fmla="*/ 1410309 w 4136488"/>
              <a:gd name="connsiteY457" fmla="*/ 2217587 h 3607628"/>
              <a:gd name="connsiteX458" fmla="*/ 522570 w 4136488"/>
              <a:gd name="connsiteY458" fmla="*/ 2204995 h 3607628"/>
              <a:gd name="connsiteX459" fmla="*/ 516274 w 4136488"/>
              <a:gd name="connsiteY459" fmla="*/ 2227031 h 3607628"/>
              <a:gd name="connsiteX460" fmla="*/ 509978 w 4136488"/>
              <a:gd name="connsiteY460" fmla="*/ 2249067 h 3607628"/>
              <a:gd name="connsiteX461" fmla="*/ 475233 w 4136488"/>
              <a:gd name="connsiteY461" fmla="*/ 2428854 h 3607628"/>
              <a:gd name="connsiteX462" fmla="*/ 429296 w 4136488"/>
              <a:gd name="connsiteY462" fmla="*/ 2675798 h 3607628"/>
              <a:gd name="connsiteX463" fmla="*/ 402946 w 4136488"/>
              <a:gd name="connsiteY463" fmla="*/ 2834598 h 3607628"/>
              <a:gd name="connsiteX464" fmla="*/ 436787 w 4136488"/>
              <a:gd name="connsiteY464" fmla="*/ 2673262 h 3607628"/>
              <a:gd name="connsiteX465" fmla="*/ 465906 w 4136488"/>
              <a:gd name="connsiteY465" fmla="*/ 2507204 h 3607628"/>
              <a:gd name="connsiteX466" fmla="*/ 415538 w 4136488"/>
              <a:gd name="connsiteY466" fmla="*/ 2204995 h 3607628"/>
              <a:gd name="connsiteX467" fmla="*/ 428917 w 4136488"/>
              <a:gd name="connsiteY467" fmla="*/ 2221522 h 3607628"/>
              <a:gd name="connsiteX468" fmla="*/ 428130 w 4136488"/>
              <a:gd name="connsiteY468" fmla="*/ 2261659 h 3607628"/>
              <a:gd name="connsiteX469" fmla="*/ 422621 w 4136488"/>
              <a:gd name="connsiteY469" fmla="*/ 2290779 h 3607628"/>
              <a:gd name="connsiteX470" fmla="*/ 402946 w 4136488"/>
              <a:gd name="connsiteY470" fmla="*/ 2305732 h 3607628"/>
              <a:gd name="connsiteX471" fmla="*/ 1511046 w 4136488"/>
              <a:gd name="connsiteY471" fmla="*/ 2198699 h 3607628"/>
              <a:gd name="connsiteX472" fmla="*/ 1516555 w 4136488"/>
              <a:gd name="connsiteY472" fmla="*/ 2201060 h 3607628"/>
              <a:gd name="connsiteX473" fmla="*/ 1517342 w 4136488"/>
              <a:gd name="connsiteY473" fmla="*/ 2198699 h 3607628"/>
              <a:gd name="connsiteX474" fmla="*/ 1514194 w 4136488"/>
              <a:gd name="connsiteY474" fmla="*/ 2198699 h 3607628"/>
              <a:gd name="connsiteX475" fmla="*/ 1511046 w 4136488"/>
              <a:gd name="connsiteY475" fmla="*/ 2198699 h 3607628"/>
              <a:gd name="connsiteX476" fmla="*/ 2606554 w 4136488"/>
              <a:gd name="connsiteY476" fmla="*/ 2192403 h 3607628"/>
              <a:gd name="connsiteX477" fmla="*/ 2596323 w 4136488"/>
              <a:gd name="connsiteY477" fmla="*/ 2219948 h 3607628"/>
              <a:gd name="connsiteX478" fmla="*/ 2581370 w 4136488"/>
              <a:gd name="connsiteY478" fmla="*/ 2242771 h 3607628"/>
              <a:gd name="connsiteX479" fmla="*/ 2556186 w 4136488"/>
              <a:gd name="connsiteY479" fmla="*/ 2293140 h 3607628"/>
              <a:gd name="connsiteX480" fmla="*/ 2576648 w 4136488"/>
              <a:gd name="connsiteY480" fmla="*/ 2240410 h 3607628"/>
              <a:gd name="connsiteX481" fmla="*/ 2606554 w 4136488"/>
              <a:gd name="connsiteY481" fmla="*/ 2192403 h 3607628"/>
              <a:gd name="connsiteX482" fmla="*/ 1095508 w 4136488"/>
              <a:gd name="connsiteY482" fmla="*/ 2192403 h 3607628"/>
              <a:gd name="connsiteX483" fmla="*/ 1094721 w 4136488"/>
              <a:gd name="connsiteY483" fmla="*/ 2201847 h 3607628"/>
              <a:gd name="connsiteX484" fmla="*/ 1089212 w 4136488"/>
              <a:gd name="connsiteY484" fmla="*/ 2211291 h 3607628"/>
              <a:gd name="connsiteX485" fmla="*/ 1057732 w 4136488"/>
              <a:gd name="connsiteY485" fmla="*/ 2249067 h 3607628"/>
              <a:gd name="connsiteX486" fmla="*/ 1074259 w 4136488"/>
              <a:gd name="connsiteY486" fmla="*/ 2218374 h 3607628"/>
              <a:gd name="connsiteX487" fmla="*/ 1095508 w 4136488"/>
              <a:gd name="connsiteY487" fmla="*/ 2192403 h 3607628"/>
              <a:gd name="connsiteX488" fmla="*/ 1360728 w 4136488"/>
              <a:gd name="connsiteY488" fmla="*/ 2182172 h 3607628"/>
              <a:gd name="connsiteX489" fmla="*/ 1353645 w 4136488"/>
              <a:gd name="connsiteY489" fmla="*/ 2186107 h 3607628"/>
              <a:gd name="connsiteX490" fmla="*/ 1346562 w 4136488"/>
              <a:gd name="connsiteY490" fmla="*/ 2196338 h 3607628"/>
              <a:gd name="connsiteX491" fmla="*/ 1353645 w 4136488"/>
              <a:gd name="connsiteY491" fmla="*/ 2192403 h 3607628"/>
              <a:gd name="connsiteX492" fmla="*/ 1360728 w 4136488"/>
              <a:gd name="connsiteY492" fmla="*/ 2182172 h 3607628"/>
              <a:gd name="connsiteX493" fmla="*/ 1441789 w 4136488"/>
              <a:gd name="connsiteY493" fmla="*/ 2160923 h 3607628"/>
              <a:gd name="connsiteX494" fmla="*/ 1429985 w 4136488"/>
              <a:gd name="connsiteY494" fmla="*/ 2171941 h 3607628"/>
              <a:gd name="connsiteX495" fmla="*/ 1422901 w 4136488"/>
              <a:gd name="connsiteY495" fmla="*/ 2192403 h 3607628"/>
              <a:gd name="connsiteX496" fmla="*/ 1434707 w 4136488"/>
              <a:gd name="connsiteY496" fmla="*/ 2179024 h 3607628"/>
              <a:gd name="connsiteX497" fmla="*/ 1441789 w 4136488"/>
              <a:gd name="connsiteY497" fmla="*/ 2160923 h 3607628"/>
              <a:gd name="connsiteX498" fmla="*/ 2440103 w 4136488"/>
              <a:gd name="connsiteY498" fmla="*/ 2159152 h 3607628"/>
              <a:gd name="connsiteX499" fmla="*/ 2436561 w 4136488"/>
              <a:gd name="connsiteY499" fmla="*/ 2160923 h 3607628"/>
              <a:gd name="connsiteX500" fmla="*/ 2441283 w 4136488"/>
              <a:gd name="connsiteY500" fmla="*/ 2160923 h 3607628"/>
              <a:gd name="connsiteX501" fmla="*/ 2440103 w 4136488"/>
              <a:gd name="connsiteY501" fmla="*/ 2159152 h 3607628"/>
              <a:gd name="connsiteX502" fmla="*/ 2212561 w 4136488"/>
              <a:gd name="connsiteY502" fmla="*/ 2157382 h 3607628"/>
              <a:gd name="connsiteX503" fmla="*/ 2209905 w 4136488"/>
              <a:gd name="connsiteY503" fmla="*/ 2160923 h 3607628"/>
              <a:gd name="connsiteX504" fmla="*/ 2212265 w 4136488"/>
              <a:gd name="connsiteY504" fmla="*/ 2160923 h 3607628"/>
              <a:gd name="connsiteX505" fmla="*/ 2212561 w 4136488"/>
              <a:gd name="connsiteY505" fmla="*/ 2157382 h 3607628"/>
              <a:gd name="connsiteX506" fmla="*/ 2134352 w 4136488"/>
              <a:gd name="connsiteY506" fmla="*/ 2148331 h 3607628"/>
              <a:gd name="connsiteX507" fmla="*/ 2126424 w 4136488"/>
              <a:gd name="connsiteY507" fmla="*/ 2283346 h 3607628"/>
              <a:gd name="connsiteX508" fmla="*/ 2121760 w 4136488"/>
              <a:gd name="connsiteY508" fmla="*/ 2382071 h 3607628"/>
              <a:gd name="connsiteX509" fmla="*/ 2117097 w 4136488"/>
              <a:gd name="connsiteY509" fmla="*/ 2477122 h 3607628"/>
              <a:gd name="connsiteX510" fmla="*/ 2124121 w 4136488"/>
              <a:gd name="connsiteY510" fmla="*/ 2377349 h 3607628"/>
              <a:gd name="connsiteX511" fmla="*/ 2130621 w 4136488"/>
              <a:gd name="connsiteY511" fmla="*/ 2274951 h 3607628"/>
              <a:gd name="connsiteX512" fmla="*/ 2134352 w 4136488"/>
              <a:gd name="connsiteY512" fmla="*/ 2148331 h 3607628"/>
              <a:gd name="connsiteX513" fmla="*/ 1377543 w 4136488"/>
              <a:gd name="connsiteY513" fmla="*/ 2139172 h 3607628"/>
              <a:gd name="connsiteX514" fmla="*/ 1372533 w 4136488"/>
              <a:gd name="connsiteY514" fmla="*/ 2142035 h 3607628"/>
              <a:gd name="connsiteX515" fmla="*/ 1366237 w 4136488"/>
              <a:gd name="connsiteY515" fmla="*/ 2148331 h 3607628"/>
              <a:gd name="connsiteX516" fmla="*/ 1370172 w 4136488"/>
              <a:gd name="connsiteY516" fmla="*/ 2158562 h 3607628"/>
              <a:gd name="connsiteX517" fmla="*/ 1375116 w 4136488"/>
              <a:gd name="connsiteY517" fmla="*/ 2145650 h 3607628"/>
              <a:gd name="connsiteX518" fmla="*/ 413767 w 4136488"/>
              <a:gd name="connsiteY518" fmla="*/ 2137608 h 3607628"/>
              <a:gd name="connsiteX519" fmla="*/ 415538 w 4136488"/>
              <a:gd name="connsiteY519" fmla="*/ 2139674 h 3607628"/>
              <a:gd name="connsiteX520" fmla="*/ 415538 w 4136488"/>
              <a:gd name="connsiteY520" fmla="*/ 2142035 h 3607628"/>
              <a:gd name="connsiteX521" fmla="*/ 413767 w 4136488"/>
              <a:gd name="connsiteY521" fmla="*/ 2137608 h 3607628"/>
              <a:gd name="connsiteX522" fmla="*/ 1796285 w 4136488"/>
              <a:gd name="connsiteY522" fmla="*/ 2127107 h 3607628"/>
              <a:gd name="connsiteX523" fmla="*/ 1797515 w 4136488"/>
              <a:gd name="connsiteY523" fmla="*/ 2128656 h 3607628"/>
              <a:gd name="connsiteX524" fmla="*/ 1800663 w 4136488"/>
              <a:gd name="connsiteY524" fmla="*/ 2135739 h 3607628"/>
              <a:gd name="connsiteX525" fmla="*/ 1802237 w 4136488"/>
              <a:gd name="connsiteY525" fmla="*/ 2140461 h 3607628"/>
              <a:gd name="connsiteX526" fmla="*/ 1794367 w 4136488"/>
              <a:gd name="connsiteY526" fmla="*/ 2135739 h 3607628"/>
              <a:gd name="connsiteX527" fmla="*/ 1796285 w 4136488"/>
              <a:gd name="connsiteY527" fmla="*/ 2127107 h 3607628"/>
              <a:gd name="connsiteX528" fmla="*/ 2451810 w 4136488"/>
              <a:gd name="connsiteY528" fmla="*/ 2125901 h 3607628"/>
              <a:gd name="connsiteX529" fmla="*/ 2449153 w 4136488"/>
              <a:gd name="connsiteY529" fmla="*/ 2129443 h 3607628"/>
              <a:gd name="connsiteX530" fmla="*/ 2451515 w 4136488"/>
              <a:gd name="connsiteY530" fmla="*/ 2129443 h 3607628"/>
              <a:gd name="connsiteX531" fmla="*/ 2451810 w 4136488"/>
              <a:gd name="connsiteY531" fmla="*/ 2125901 h 3607628"/>
              <a:gd name="connsiteX532" fmla="*/ 1064028 w 4136488"/>
              <a:gd name="connsiteY532" fmla="*/ 2123147 h 3607628"/>
              <a:gd name="connsiteX533" fmla="*/ 1066389 w 4136488"/>
              <a:gd name="connsiteY533" fmla="*/ 2126295 h 3607628"/>
              <a:gd name="connsiteX534" fmla="*/ 1064028 w 4136488"/>
              <a:gd name="connsiteY534" fmla="*/ 2129443 h 3607628"/>
              <a:gd name="connsiteX535" fmla="*/ 1054584 w 4136488"/>
              <a:gd name="connsiteY535" fmla="*/ 2128656 h 3607628"/>
              <a:gd name="connsiteX536" fmla="*/ 1064028 w 4136488"/>
              <a:gd name="connsiteY536" fmla="*/ 2123147 h 3607628"/>
              <a:gd name="connsiteX537" fmla="*/ 1887824 w 4136488"/>
              <a:gd name="connsiteY537" fmla="*/ 2121376 h 3607628"/>
              <a:gd name="connsiteX538" fmla="*/ 1882511 w 4136488"/>
              <a:gd name="connsiteY538" fmla="*/ 2123147 h 3607628"/>
              <a:gd name="connsiteX539" fmla="*/ 1887233 w 4136488"/>
              <a:gd name="connsiteY539" fmla="*/ 2123147 h 3607628"/>
              <a:gd name="connsiteX540" fmla="*/ 1887824 w 4136488"/>
              <a:gd name="connsiteY540" fmla="*/ 2121376 h 3607628"/>
              <a:gd name="connsiteX541" fmla="*/ 2222497 w 4136488"/>
              <a:gd name="connsiteY541" fmla="*/ 2104259 h 3607628"/>
              <a:gd name="connsiteX542" fmla="*/ 2213840 w 4136488"/>
              <a:gd name="connsiteY542" fmla="*/ 2109768 h 3607628"/>
              <a:gd name="connsiteX543" fmla="*/ 2209905 w 4136488"/>
              <a:gd name="connsiteY543" fmla="*/ 2129443 h 3607628"/>
              <a:gd name="connsiteX544" fmla="*/ 2216201 w 4136488"/>
              <a:gd name="connsiteY544" fmla="*/ 2116851 h 3607628"/>
              <a:gd name="connsiteX545" fmla="*/ 2222497 w 4136488"/>
              <a:gd name="connsiteY545" fmla="*/ 2104259 h 3607628"/>
              <a:gd name="connsiteX546" fmla="*/ 1070324 w 4136488"/>
              <a:gd name="connsiteY546" fmla="*/ 2104259 h 3607628"/>
              <a:gd name="connsiteX547" fmla="*/ 1076620 w 4136488"/>
              <a:gd name="connsiteY547" fmla="*/ 2104259 h 3607628"/>
              <a:gd name="connsiteX548" fmla="*/ 1071111 w 4136488"/>
              <a:gd name="connsiteY548" fmla="*/ 2108981 h 3607628"/>
              <a:gd name="connsiteX549" fmla="*/ 1070324 w 4136488"/>
              <a:gd name="connsiteY549" fmla="*/ 2104259 h 3607628"/>
              <a:gd name="connsiteX550" fmla="*/ 1477697 w 4136488"/>
              <a:gd name="connsiteY550" fmla="*/ 2098061 h 3607628"/>
              <a:gd name="connsiteX551" fmla="*/ 1473270 w 4136488"/>
              <a:gd name="connsiteY551" fmla="*/ 2104259 h 3607628"/>
              <a:gd name="connsiteX552" fmla="*/ 1475631 w 4136488"/>
              <a:gd name="connsiteY552" fmla="*/ 2101898 h 3607628"/>
              <a:gd name="connsiteX553" fmla="*/ 1477697 w 4136488"/>
              <a:gd name="connsiteY553" fmla="*/ 2098061 h 3607628"/>
              <a:gd name="connsiteX554" fmla="*/ 2631630 w 4136488"/>
              <a:gd name="connsiteY554" fmla="*/ 2091883 h 3607628"/>
              <a:gd name="connsiteX555" fmla="*/ 2632624 w 4136488"/>
              <a:gd name="connsiteY555" fmla="*/ 2092552 h 3607628"/>
              <a:gd name="connsiteX556" fmla="*/ 2631285 w 4136488"/>
              <a:gd name="connsiteY556" fmla="*/ 2092574 h 3607628"/>
              <a:gd name="connsiteX557" fmla="*/ 476580 w 4136488"/>
              <a:gd name="connsiteY557" fmla="*/ 2091200 h 3607628"/>
              <a:gd name="connsiteX558" fmla="*/ 478498 w 4136488"/>
              <a:gd name="connsiteY558" fmla="*/ 2104259 h 3607628"/>
              <a:gd name="connsiteX559" fmla="*/ 477711 w 4136488"/>
              <a:gd name="connsiteY559" fmla="*/ 2116064 h 3607628"/>
              <a:gd name="connsiteX560" fmla="*/ 472202 w 4136488"/>
              <a:gd name="connsiteY560" fmla="*/ 2104259 h 3607628"/>
              <a:gd name="connsiteX561" fmla="*/ 475350 w 4136488"/>
              <a:gd name="connsiteY561" fmla="*/ 2092454 h 3607628"/>
              <a:gd name="connsiteX562" fmla="*/ 476580 w 4136488"/>
              <a:gd name="connsiteY562" fmla="*/ 2091200 h 3607628"/>
              <a:gd name="connsiteX563" fmla="*/ 2630471 w 4136488"/>
              <a:gd name="connsiteY563" fmla="*/ 2091102 h 3607628"/>
              <a:gd name="connsiteX564" fmla="*/ 2631738 w 4136488"/>
              <a:gd name="connsiteY564" fmla="*/ 2091667 h 3607628"/>
              <a:gd name="connsiteX565" fmla="*/ 2631630 w 4136488"/>
              <a:gd name="connsiteY565" fmla="*/ 2091883 h 3607628"/>
              <a:gd name="connsiteX566" fmla="*/ 2468140 w 4136488"/>
              <a:gd name="connsiteY566" fmla="*/ 2089011 h 3607628"/>
              <a:gd name="connsiteX567" fmla="*/ 2468041 w 4136488"/>
              <a:gd name="connsiteY567" fmla="*/ 2091667 h 3607628"/>
              <a:gd name="connsiteX568" fmla="*/ 2473551 w 4136488"/>
              <a:gd name="connsiteY568" fmla="*/ 2098750 h 3607628"/>
              <a:gd name="connsiteX569" fmla="*/ 2474338 w 4136488"/>
              <a:gd name="connsiteY569" fmla="*/ 2091667 h 3607628"/>
              <a:gd name="connsiteX570" fmla="*/ 2468829 w 4136488"/>
              <a:gd name="connsiteY570" fmla="*/ 2089305 h 3607628"/>
              <a:gd name="connsiteX571" fmla="*/ 2468140 w 4136488"/>
              <a:gd name="connsiteY571" fmla="*/ 2089011 h 3607628"/>
              <a:gd name="connsiteX572" fmla="*/ 2621803 w 4136488"/>
              <a:gd name="connsiteY572" fmla="*/ 2087240 h 3607628"/>
              <a:gd name="connsiteX573" fmla="*/ 2627803 w 4136488"/>
              <a:gd name="connsiteY573" fmla="*/ 2089305 h 3607628"/>
              <a:gd name="connsiteX574" fmla="*/ 2630471 w 4136488"/>
              <a:gd name="connsiteY574" fmla="*/ 2091102 h 3607628"/>
              <a:gd name="connsiteX575" fmla="*/ 1801647 w 4136488"/>
              <a:gd name="connsiteY575" fmla="*/ 2086354 h 3607628"/>
              <a:gd name="connsiteX576" fmla="*/ 1803811 w 4136488"/>
              <a:gd name="connsiteY576" fmla="*/ 2086945 h 3607628"/>
              <a:gd name="connsiteX577" fmla="*/ 1806959 w 4136488"/>
              <a:gd name="connsiteY577" fmla="*/ 2091667 h 3607628"/>
              <a:gd name="connsiteX578" fmla="*/ 1803811 w 4136488"/>
              <a:gd name="connsiteY578" fmla="*/ 2101111 h 3607628"/>
              <a:gd name="connsiteX579" fmla="*/ 1800663 w 4136488"/>
              <a:gd name="connsiteY579" fmla="*/ 2091667 h 3607628"/>
              <a:gd name="connsiteX580" fmla="*/ 1801647 w 4136488"/>
              <a:gd name="connsiteY580" fmla="*/ 2086354 h 3607628"/>
              <a:gd name="connsiteX581" fmla="*/ 2038240 w 4136488"/>
              <a:gd name="connsiteY581" fmla="*/ 2082715 h 3607628"/>
              <a:gd name="connsiteX582" fmla="*/ 2040699 w 4136488"/>
              <a:gd name="connsiteY582" fmla="*/ 2083010 h 3607628"/>
              <a:gd name="connsiteX583" fmla="*/ 2046208 w 4136488"/>
              <a:gd name="connsiteY583" fmla="*/ 2085371 h 3607628"/>
              <a:gd name="connsiteX584" fmla="*/ 2047782 w 4136488"/>
              <a:gd name="connsiteY584" fmla="*/ 2090093 h 3607628"/>
              <a:gd name="connsiteX585" fmla="*/ 2039912 w 4136488"/>
              <a:gd name="connsiteY585" fmla="*/ 2085371 h 3607628"/>
              <a:gd name="connsiteX586" fmla="*/ 2038240 w 4136488"/>
              <a:gd name="connsiteY586" fmla="*/ 2082715 h 3607628"/>
              <a:gd name="connsiteX587" fmla="*/ 454199 w 4136488"/>
              <a:gd name="connsiteY587" fmla="*/ 2080058 h 3607628"/>
              <a:gd name="connsiteX588" fmla="*/ 455675 w 4136488"/>
              <a:gd name="connsiteY588" fmla="*/ 2080648 h 3607628"/>
              <a:gd name="connsiteX589" fmla="*/ 453314 w 4136488"/>
              <a:gd name="connsiteY589" fmla="*/ 2085371 h 3607628"/>
              <a:gd name="connsiteX590" fmla="*/ 454199 w 4136488"/>
              <a:gd name="connsiteY590" fmla="*/ 2080058 h 3607628"/>
              <a:gd name="connsiteX591" fmla="*/ 1385125 w 4136488"/>
              <a:gd name="connsiteY591" fmla="*/ 2079075 h 3607628"/>
              <a:gd name="connsiteX592" fmla="*/ 1361515 w 4136488"/>
              <a:gd name="connsiteY592" fmla="*/ 2082223 h 3607628"/>
              <a:gd name="connsiteX593" fmla="*/ 1347349 w 4136488"/>
              <a:gd name="connsiteY593" fmla="*/ 2104259 h 3607628"/>
              <a:gd name="connsiteX594" fmla="*/ 1350497 w 4136488"/>
              <a:gd name="connsiteY594" fmla="*/ 2127869 h 3607628"/>
              <a:gd name="connsiteX595" fmla="*/ 1334757 w 4136488"/>
              <a:gd name="connsiteY595" fmla="*/ 2142035 h 3607628"/>
              <a:gd name="connsiteX596" fmla="*/ 1327674 w 4136488"/>
              <a:gd name="connsiteY596" fmla="*/ 2146757 h 3607628"/>
              <a:gd name="connsiteX597" fmla="*/ 1315869 w 4136488"/>
              <a:gd name="connsiteY597" fmla="*/ 2160923 h 3607628"/>
              <a:gd name="connsiteX598" fmla="*/ 1278093 w 4136488"/>
              <a:gd name="connsiteY598" fmla="*/ 2223883 h 3607628"/>
              <a:gd name="connsiteX599" fmla="*/ 1300129 w 4136488"/>
              <a:gd name="connsiteY599" fmla="*/ 2210504 h 3607628"/>
              <a:gd name="connsiteX600" fmla="*/ 1341053 w 4136488"/>
              <a:gd name="connsiteY600" fmla="*/ 2154627 h 3607628"/>
              <a:gd name="connsiteX601" fmla="*/ 1367811 w 4136488"/>
              <a:gd name="connsiteY601" fmla="*/ 2121573 h 3607628"/>
              <a:gd name="connsiteX602" fmla="*/ 1385125 w 4136488"/>
              <a:gd name="connsiteY602" fmla="*/ 2079075 h 3607628"/>
              <a:gd name="connsiteX603" fmla="*/ 1171061 w 4136488"/>
              <a:gd name="connsiteY603" fmla="*/ 2066482 h 3607628"/>
              <a:gd name="connsiteX604" fmla="*/ 1161617 w 4136488"/>
              <a:gd name="connsiteY604" fmla="*/ 2085371 h 3607628"/>
              <a:gd name="connsiteX605" fmla="*/ 1152172 w 4136488"/>
              <a:gd name="connsiteY605" fmla="*/ 2104259 h 3607628"/>
              <a:gd name="connsiteX606" fmla="*/ 1149024 w 4136488"/>
              <a:gd name="connsiteY606" fmla="*/ 2107407 h 3607628"/>
              <a:gd name="connsiteX607" fmla="*/ 1145876 w 4136488"/>
              <a:gd name="connsiteY607" fmla="*/ 2110555 h 3607628"/>
              <a:gd name="connsiteX608" fmla="*/ 1145876 w 4136488"/>
              <a:gd name="connsiteY608" fmla="*/ 2116851 h 3607628"/>
              <a:gd name="connsiteX609" fmla="*/ 1139580 w 4136488"/>
              <a:gd name="connsiteY609" fmla="*/ 2123147 h 3607628"/>
              <a:gd name="connsiteX610" fmla="*/ 1133284 w 4136488"/>
              <a:gd name="connsiteY610" fmla="*/ 2134952 h 3607628"/>
              <a:gd name="connsiteX611" fmla="*/ 1126988 w 4136488"/>
              <a:gd name="connsiteY611" fmla="*/ 2142035 h 3607628"/>
              <a:gd name="connsiteX612" fmla="*/ 1120692 w 4136488"/>
              <a:gd name="connsiteY612" fmla="*/ 2135739 h 3607628"/>
              <a:gd name="connsiteX613" fmla="*/ 2217184 w 4136488"/>
              <a:gd name="connsiteY613" fmla="*/ 2061269 h 3607628"/>
              <a:gd name="connsiteX614" fmla="*/ 2216201 w 4136488"/>
              <a:gd name="connsiteY614" fmla="*/ 2066482 h 3607628"/>
              <a:gd name="connsiteX615" fmla="*/ 2219349 w 4136488"/>
              <a:gd name="connsiteY615" fmla="*/ 2076714 h 3607628"/>
              <a:gd name="connsiteX616" fmla="*/ 2222497 w 4136488"/>
              <a:gd name="connsiteY616" fmla="*/ 2072779 h 3607628"/>
              <a:gd name="connsiteX617" fmla="*/ 2219349 w 4136488"/>
              <a:gd name="connsiteY617" fmla="*/ 2062548 h 3607628"/>
              <a:gd name="connsiteX618" fmla="*/ 2217184 w 4136488"/>
              <a:gd name="connsiteY618" fmla="*/ 2061269 h 3607628"/>
              <a:gd name="connsiteX619" fmla="*/ 2846666 w 4136488"/>
              <a:gd name="connsiteY619" fmla="*/ 2057735 h 3607628"/>
              <a:gd name="connsiteX620" fmla="*/ 2845803 w 4136488"/>
              <a:gd name="connsiteY620" fmla="*/ 2060187 h 3607628"/>
              <a:gd name="connsiteX621" fmla="*/ 2851312 w 4136488"/>
              <a:gd name="connsiteY621" fmla="*/ 2067270 h 3607628"/>
              <a:gd name="connsiteX622" fmla="*/ 2852099 w 4136488"/>
              <a:gd name="connsiteY622" fmla="*/ 2060187 h 3607628"/>
              <a:gd name="connsiteX623" fmla="*/ 2846689 w 4136488"/>
              <a:gd name="connsiteY623" fmla="*/ 2058416 h 3607628"/>
              <a:gd name="connsiteX624" fmla="*/ 2644330 w 4136488"/>
              <a:gd name="connsiteY624" fmla="*/ 2053891 h 3607628"/>
              <a:gd name="connsiteX625" fmla="*/ 2640395 w 4136488"/>
              <a:gd name="connsiteY625" fmla="*/ 2071991 h 3607628"/>
              <a:gd name="connsiteX626" fmla="*/ 2631738 w 4136488"/>
              <a:gd name="connsiteY626" fmla="*/ 2085371 h 3607628"/>
              <a:gd name="connsiteX627" fmla="*/ 1794367 w 4136488"/>
              <a:gd name="connsiteY627" fmla="*/ 2016115 h 3607628"/>
              <a:gd name="connsiteX628" fmla="*/ 1797515 w 4136488"/>
              <a:gd name="connsiteY628" fmla="*/ 2032641 h 3607628"/>
              <a:gd name="connsiteX629" fmla="*/ 1800663 w 4136488"/>
              <a:gd name="connsiteY629" fmla="*/ 2053891 h 3607628"/>
              <a:gd name="connsiteX630" fmla="*/ 1793580 w 4136488"/>
              <a:gd name="connsiteY630" fmla="*/ 2077501 h 3607628"/>
              <a:gd name="connsiteX631" fmla="*/ 1781775 w 4136488"/>
              <a:gd name="connsiteY631" fmla="*/ 2091667 h 3607628"/>
              <a:gd name="connsiteX632" fmla="*/ 1780988 w 4136488"/>
              <a:gd name="connsiteY632" fmla="*/ 2049168 h 3607628"/>
              <a:gd name="connsiteX633" fmla="*/ 1794367 w 4136488"/>
              <a:gd name="connsiteY633" fmla="*/ 2016115 h 3607628"/>
              <a:gd name="connsiteX634" fmla="*/ 717747 w 4136488"/>
              <a:gd name="connsiteY634" fmla="*/ 2016115 h 3607628"/>
              <a:gd name="connsiteX635" fmla="*/ 697285 w 4136488"/>
              <a:gd name="connsiteY635" fmla="*/ 2083010 h 3607628"/>
              <a:gd name="connsiteX636" fmla="*/ 686267 w 4136488"/>
              <a:gd name="connsiteY636" fmla="*/ 2154627 h 3607628"/>
              <a:gd name="connsiteX637" fmla="*/ 706729 w 4136488"/>
              <a:gd name="connsiteY637" fmla="*/ 2087732 h 3607628"/>
              <a:gd name="connsiteX638" fmla="*/ 717747 w 4136488"/>
              <a:gd name="connsiteY638" fmla="*/ 2016115 h 3607628"/>
              <a:gd name="connsiteX639" fmla="*/ 3009500 w 4136488"/>
              <a:gd name="connsiteY639" fmla="*/ 2003522 h 3607628"/>
              <a:gd name="connsiteX640" fmla="*/ 3015009 w 4136488"/>
              <a:gd name="connsiteY640" fmla="*/ 2006670 h 3607628"/>
              <a:gd name="connsiteX641" fmla="*/ 3015796 w 4136488"/>
              <a:gd name="connsiteY641" fmla="*/ 2009818 h 3607628"/>
              <a:gd name="connsiteX642" fmla="*/ 1105444 w 4136488"/>
              <a:gd name="connsiteY642" fmla="*/ 2000866 h 3607628"/>
              <a:gd name="connsiteX643" fmla="*/ 1107313 w 4136488"/>
              <a:gd name="connsiteY643" fmla="*/ 2001161 h 3607628"/>
              <a:gd name="connsiteX644" fmla="*/ 1108100 w 4136488"/>
              <a:gd name="connsiteY644" fmla="*/ 2003522 h 3607628"/>
              <a:gd name="connsiteX645" fmla="*/ 1101804 w 4136488"/>
              <a:gd name="connsiteY645" fmla="*/ 2003522 h 3607628"/>
              <a:gd name="connsiteX646" fmla="*/ 1105444 w 4136488"/>
              <a:gd name="connsiteY646" fmla="*/ 2000866 h 3607628"/>
              <a:gd name="connsiteX647" fmla="*/ 2682107 w 4136488"/>
              <a:gd name="connsiteY647" fmla="*/ 1997226 h 3607628"/>
              <a:gd name="connsiteX648" fmla="*/ 2644330 w 4136488"/>
              <a:gd name="connsiteY648" fmla="*/ 2053891 h 3607628"/>
              <a:gd name="connsiteX649" fmla="*/ 2658497 w 4136488"/>
              <a:gd name="connsiteY649" fmla="*/ 2023197 h 3607628"/>
              <a:gd name="connsiteX650" fmla="*/ 2682107 w 4136488"/>
              <a:gd name="connsiteY650" fmla="*/ 1997226 h 3607628"/>
              <a:gd name="connsiteX651" fmla="*/ 2097560 w 4136488"/>
              <a:gd name="connsiteY651" fmla="*/ 1994571 h 3607628"/>
              <a:gd name="connsiteX652" fmla="*/ 2096576 w 4136488"/>
              <a:gd name="connsiteY652" fmla="*/ 1997226 h 3607628"/>
              <a:gd name="connsiteX653" fmla="*/ 2102085 w 4136488"/>
              <a:gd name="connsiteY653" fmla="*/ 2004309 h 3607628"/>
              <a:gd name="connsiteX654" fmla="*/ 2102872 w 4136488"/>
              <a:gd name="connsiteY654" fmla="*/ 1997226 h 3607628"/>
              <a:gd name="connsiteX655" fmla="*/ 2099724 w 4136488"/>
              <a:gd name="connsiteY655" fmla="*/ 1994865 h 3607628"/>
              <a:gd name="connsiteX656" fmla="*/ 2097560 w 4136488"/>
              <a:gd name="connsiteY656" fmla="*/ 1994571 h 3607628"/>
              <a:gd name="connsiteX657" fmla="*/ 2140648 w 4136488"/>
              <a:gd name="connsiteY657" fmla="*/ 1990930 h 3607628"/>
              <a:gd name="connsiteX658" fmla="*/ 2138287 w 4136488"/>
              <a:gd name="connsiteY658" fmla="*/ 2051530 h 3607628"/>
              <a:gd name="connsiteX659" fmla="*/ 2140648 w 4136488"/>
              <a:gd name="connsiteY659" fmla="*/ 2097962 h 3607628"/>
              <a:gd name="connsiteX660" fmla="*/ 2152453 w 4136488"/>
              <a:gd name="connsiteY660" fmla="*/ 2044447 h 3607628"/>
              <a:gd name="connsiteX661" fmla="*/ 2140648 w 4136488"/>
              <a:gd name="connsiteY661" fmla="*/ 1990930 h 3607628"/>
              <a:gd name="connsiteX662" fmla="*/ 465906 w 4136488"/>
              <a:gd name="connsiteY662" fmla="*/ 1984635 h 3607628"/>
              <a:gd name="connsiteX663" fmla="*/ 470628 w 4136488"/>
              <a:gd name="connsiteY663" fmla="*/ 1990930 h 3607628"/>
              <a:gd name="connsiteX664" fmla="*/ 465906 w 4136488"/>
              <a:gd name="connsiteY664" fmla="*/ 1997226 h 3607628"/>
              <a:gd name="connsiteX665" fmla="*/ 465906 w 4136488"/>
              <a:gd name="connsiteY665" fmla="*/ 1990930 h 3607628"/>
              <a:gd name="connsiteX666" fmla="*/ 465906 w 4136488"/>
              <a:gd name="connsiteY666" fmla="*/ 1984635 h 3607628"/>
              <a:gd name="connsiteX667" fmla="*/ 3009500 w 4136488"/>
              <a:gd name="connsiteY667" fmla="*/ 1978338 h 3607628"/>
              <a:gd name="connsiteX668" fmla="*/ 2971724 w 4136488"/>
              <a:gd name="connsiteY668" fmla="*/ 2066482 h 3607628"/>
              <a:gd name="connsiteX669" fmla="*/ 2960706 w 4136488"/>
              <a:gd name="connsiteY669" fmla="*/ 2062548 h 3607628"/>
              <a:gd name="connsiteX670" fmla="*/ 2978020 w 4136488"/>
              <a:gd name="connsiteY670" fmla="*/ 2016115 h 3607628"/>
              <a:gd name="connsiteX671" fmla="*/ 2991399 w 4136488"/>
              <a:gd name="connsiteY671" fmla="*/ 1992504 h 3607628"/>
              <a:gd name="connsiteX672" fmla="*/ 3009500 w 4136488"/>
              <a:gd name="connsiteY672" fmla="*/ 1978338 h 3607628"/>
              <a:gd name="connsiteX673" fmla="*/ 1555118 w 4136488"/>
              <a:gd name="connsiteY673" fmla="*/ 1972042 h 3607628"/>
              <a:gd name="connsiteX674" fmla="*/ 1542526 w 4136488"/>
              <a:gd name="connsiteY674" fmla="*/ 1990930 h 3607628"/>
              <a:gd name="connsiteX675" fmla="*/ 1548822 w 4136488"/>
              <a:gd name="connsiteY675" fmla="*/ 1983847 h 3607628"/>
              <a:gd name="connsiteX676" fmla="*/ 1555118 w 4136488"/>
              <a:gd name="connsiteY676" fmla="*/ 1972042 h 3607628"/>
              <a:gd name="connsiteX677" fmla="*/ 661083 w 4136488"/>
              <a:gd name="connsiteY677" fmla="*/ 1972042 h 3607628"/>
              <a:gd name="connsiteX678" fmla="*/ 650065 w 4136488"/>
              <a:gd name="connsiteY678" fmla="*/ 1978338 h 3607628"/>
              <a:gd name="connsiteX679" fmla="*/ 648491 w 4136488"/>
              <a:gd name="connsiteY679" fmla="*/ 1984635 h 3607628"/>
              <a:gd name="connsiteX680" fmla="*/ 628029 w 4136488"/>
              <a:gd name="connsiteY680" fmla="*/ 2045234 h 3607628"/>
              <a:gd name="connsiteX681" fmla="*/ 617010 w 4136488"/>
              <a:gd name="connsiteY681" fmla="*/ 2110555 h 3607628"/>
              <a:gd name="connsiteX682" fmla="*/ 599696 w 4136488"/>
              <a:gd name="connsiteY682" fmla="*/ 2179811 h 3607628"/>
              <a:gd name="connsiteX683" fmla="*/ 591826 w 4136488"/>
              <a:gd name="connsiteY683" fmla="*/ 2249067 h 3607628"/>
              <a:gd name="connsiteX684" fmla="*/ 635899 w 4136488"/>
              <a:gd name="connsiteY684" fmla="*/ 2119999 h 3607628"/>
              <a:gd name="connsiteX685" fmla="*/ 661083 w 4136488"/>
              <a:gd name="connsiteY685" fmla="*/ 1972042 h 3607628"/>
              <a:gd name="connsiteX686" fmla="*/ 2612850 w 4136488"/>
              <a:gd name="connsiteY686" fmla="*/ 1965746 h 3607628"/>
              <a:gd name="connsiteX687" fmla="*/ 2545692 w 4136488"/>
              <a:gd name="connsiteY687" fmla="*/ 2090268 h 3607628"/>
              <a:gd name="connsiteX688" fmla="*/ 2432364 w 4136488"/>
              <a:gd name="connsiteY688" fmla="*/ 2307131 h 3607628"/>
              <a:gd name="connsiteX689" fmla="*/ 2348417 w 4136488"/>
              <a:gd name="connsiteY689" fmla="*/ 2456836 h 3607628"/>
              <a:gd name="connsiteX690" fmla="*/ 2286853 w 4136488"/>
              <a:gd name="connsiteY690" fmla="*/ 2579966 h 3607628"/>
              <a:gd name="connsiteX691" fmla="*/ 2290944 w 4136488"/>
              <a:gd name="connsiteY691" fmla="*/ 2572197 h 3607628"/>
              <a:gd name="connsiteX692" fmla="*/ 2308076 w 4136488"/>
              <a:gd name="connsiteY692" fmla="*/ 2540084 h 3607628"/>
              <a:gd name="connsiteX693" fmla="*/ 2388758 w 4136488"/>
              <a:gd name="connsiteY693" fmla="*/ 2392477 h 3607628"/>
              <a:gd name="connsiteX694" fmla="*/ 2442857 w 4136488"/>
              <a:gd name="connsiteY694" fmla="*/ 2299436 h 3607628"/>
              <a:gd name="connsiteX695" fmla="*/ 2534937 w 4136488"/>
              <a:gd name="connsiteY695" fmla="*/ 2127869 h 3607628"/>
              <a:gd name="connsiteX696" fmla="*/ 2612850 w 4136488"/>
              <a:gd name="connsiteY696" fmla="*/ 1965746 h 3607628"/>
              <a:gd name="connsiteX697" fmla="*/ 2097560 w 4136488"/>
              <a:gd name="connsiteY697" fmla="*/ 1963189 h 3607628"/>
              <a:gd name="connsiteX698" fmla="*/ 2096576 w 4136488"/>
              <a:gd name="connsiteY698" fmla="*/ 1965746 h 3607628"/>
              <a:gd name="connsiteX699" fmla="*/ 2101823 w 4136488"/>
              <a:gd name="connsiteY699" fmla="*/ 1969419 h 3607628"/>
              <a:gd name="connsiteX700" fmla="*/ 2099724 w 4136488"/>
              <a:gd name="connsiteY700" fmla="*/ 1964172 h 3607628"/>
              <a:gd name="connsiteX701" fmla="*/ 2097560 w 4136488"/>
              <a:gd name="connsiteY701" fmla="*/ 1963189 h 3607628"/>
              <a:gd name="connsiteX702" fmla="*/ 687250 w 4136488"/>
              <a:gd name="connsiteY702" fmla="*/ 1960434 h 3607628"/>
              <a:gd name="connsiteX703" fmla="*/ 686267 w 4136488"/>
              <a:gd name="connsiteY703" fmla="*/ 1965746 h 3607628"/>
              <a:gd name="connsiteX704" fmla="*/ 691776 w 4136488"/>
              <a:gd name="connsiteY704" fmla="*/ 1975190 h 3607628"/>
              <a:gd name="connsiteX705" fmla="*/ 692563 w 4136488"/>
              <a:gd name="connsiteY705" fmla="*/ 1965746 h 3607628"/>
              <a:gd name="connsiteX706" fmla="*/ 689415 w 4136488"/>
              <a:gd name="connsiteY706" fmla="*/ 1961024 h 3607628"/>
              <a:gd name="connsiteX707" fmla="*/ 687250 w 4136488"/>
              <a:gd name="connsiteY707" fmla="*/ 1960434 h 3607628"/>
              <a:gd name="connsiteX708" fmla="*/ 2052504 w 4136488"/>
              <a:gd name="connsiteY708" fmla="*/ 1953154 h 3607628"/>
              <a:gd name="connsiteX709" fmla="*/ 2035977 w 4136488"/>
              <a:gd name="connsiteY709" fmla="*/ 2016902 h 3607628"/>
              <a:gd name="connsiteX710" fmla="*/ 2033616 w 4136488"/>
              <a:gd name="connsiteY710" fmla="*/ 2085371 h 3607628"/>
              <a:gd name="connsiteX711" fmla="*/ 2032829 w 4136488"/>
              <a:gd name="connsiteY711" fmla="*/ 2116851 h 3607628"/>
              <a:gd name="connsiteX712" fmla="*/ 2046208 w 4136488"/>
              <a:gd name="connsiteY712" fmla="*/ 2129443 h 3607628"/>
              <a:gd name="connsiteX713" fmla="*/ 2039912 w 4136488"/>
              <a:gd name="connsiteY713" fmla="*/ 2223883 h 3607628"/>
              <a:gd name="connsiteX714" fmla="*/ 2033616 w 4136488"/>
              <a:gd name="connsiteY714" fmla="*/ 2129443 h 3607628"/>
              <a:gd name="connsiteX715" fmla="*/ 2017089 w 4136488"/>
              <a:gd name="connsiteY715" fmla="*/ 2260086 h 3607628"/>
              <a:gd name="connsiteX716" fmla="*/ 2014728 w 4136488"/>
              <a:gd name="connsiteY716" fmla="*/ 2400172 h 3607628"/>
              <a:gd name="connsiteX717" fmla="*/ 2020237 w 4136488"/>
              <a:gd name="connsiteY717" fmla="*/ 2364757 h 3607628"/>
              <a:gd name="connsiteX718" fmla="*/ 2021024 w 4136488"/>
              <a:gd name="connsiteY718" fmla="*/ 2324620 h 3607628"/>
              <a:gd name="connsiteX719" fmla="*/ 2027320 w 4136488"/>
              <a:gd name="connsiteY719" fmla="*/ 2330916 h 3607628"/>
              <a:gd name="connsiteX720" fmla="*/ 2027320 w 4136488"/>
              <a:gd name="connsiteY720" fmla="*/ 2374988 h 3607628"/>
              <a:gd name="connsiteX721" fmla="*/ 2049356 w 4136488"/>
              <a:gd name="connsiteY721" fmla="*/ 2325407 h 3607628"/>
              <a:gd name="connsiteX722" fmla="*/ 2071392 w 4136488"/>
              <a:gd name="connsiteY722" fmla="*/ 2280547 h 3607628"/>
              <a:gd name="connsiteX723" fmla="*/ 2058013 w 4136488"/>
              <a:gd name="connsiteY723" fmla="*/ 2276613 h 3607628"/>
              <a:gd name="connsiteX724" fmla="*/ 2058800 w 4136488"/>
              <a:gd name="connsiteY724" fmla="*/ 2249067 h 3607628"/>
              <a:gd name="connsiteX725" fmla="*/ 2065096 w 4136488"/>
              <a:gd name="connsiteY725" fmla="*/ 2116851 h 3607628"/>
              <a:gd name="connsiteX726" fmla="*/ 2054078 w 4136488"/>
              <a:gd name="connsiteY726" fmla="*/ 2071205 h 3607628"/>
              <a:gd name="connsiteX727" fmla="*/ 2052504 w 4136488"/>
              <a:gd name="connsiteY727" fmla="*/ 2035002 h 3607628"/>
              <a:gd name="connsiteX728" fmla="*/ 2054865 w 4136488"/>
              <a:gd name="connsiteY728" fmla="*/ 1996440 h 3607628"/>
              <a:gd name="connsiteX729" fmla="*/ 2052504 w 4136488"/>
              <a:gd name="connsiteY729" fmla="*/ 1953154 h 3607628"/>
              <a:gd name="connsiteX730" fmla="*/ 1662151 w 4136488"/>
              <a:gd name="connsiteY730" fmla="*/ 1953154 h 3607628"/>
              <a:gd name="connsiteX731" fmla="*/ 1655855 w 4136488"/>
              <a:gd name="connsiteY731" fmla="*/ 1957089 h 3607628"/>
              <a:gd name="connsiteX732" fmla="*/ 1649559 w 4136488"/>
              <a:gd name="connsiteY732" fmla="*/ 1965746 h 3607628"/>
              <a:gd name="connsiteX733" fmla="*/ 1529934 w 4136488"/>
              <a:gd name="connsiteY733" fmla="*/ 2186107 h 3607628"/>
              <a:gd name="connsiteX734" fmla="*/ 1600764 w 4136488"/>
              <a:gd name="connsiteY734" fmla="*/ 2081436 h 3607628"/>
              <a:gd name="connsiteX735" fmla="*/ 1662151 w 4136488"/>
              <a:gd name="connsiteY735" fmla="*/ 1953154 h 3607628"/>
              <a:gd name="connsiteX736" fmla="*/ 1567710 w 4136488"/>
              <a:gd name="connsiteY736" fmla="*/ 1946858 h 3607628"/>
              <a:gd name="connsiteX737" fmla="*/ 1560627 w 4136488"/>
              <a:gd name="connsiteY737" fmla="*/ 1953941 h 3607628"/>
              <a:gd name="connsiteX738" fmla="*/ 1562988 w 4136488"/>
              <a:gd name="connsiteY738" fmla="*/ 1951580 h 3607628"/>
              <a:gd name="connsiteX739" fmla="*/ 1567710 w 4136488"/>
              <a:gd name="connsiteY739" fmla="*/ 1946858 h 3607628"/>
              <a:gd name="connsiteX740" fmla="*/ 1227725 w 4136488"/>
              <a:gd name="connsiteY740" fmla="*/ 1946858 h 3607628"/>
              <a:gd name="connsiteX741" fmla="*/ 1152172 w 4136488"/>
              <a:gd name="connsiteY741" fmla="*/ 2060187 h 3607628"/>
              <a:gd name="connsiteX742" fmla="*/ 1182865 w 4136488"/>
              <a:gd name="connsiteY742" fmla="*/ 2001161 h 3607628"/>
              <a:gd name="connsiteX743" fmla="*/ 1227725 w 4136488"/>
              <a:gd name="connsiteY743" fmla="*/ 1946858 h 3607628"/>
              <a:gd name="connsiteX744" fmla="*/ 1794367 w 4136488"/>
              <a:gd name="connsiteY744" fmla="*/ 1939775 h 3607628"/>
              <a:gd name="connsiteX745" fmla="*/ 1800663 w 4136488"/>
              <a:gd name="connsiteY745" fmla="*/ 1953154 h 3607628"/>
              <a:gd name="connsiteX746" fmla="*/ 1800663 w 4136488"/>
              <a:gd name="connsiteY746" fmla="*/ 1960237 h 3607628"/>
              <a:gd name="connsiteX747" fmla="*/ 1800663 w 4136488"/>
              <a:gd name="connsiteY747" fmla="*/ 1972042 h 3607628"/>
              <a:gd name="connsiteX748" fmla="*/ 1796728 w 4136488"/>
              <a:gd name="connsiteY748" fmla="*/ 1990143 h 3607628"/>
              <a:gd name="connsiteX749" fmla="*/ 1788071 w 4136488"/>
              <a:gd name="connsiteY749" fmla="*/ 2003522 h 3607628"/>
              <a:gd name="connsiteX750" fmla="*/ 1788071 w 4136488"/>
              <a:gd name="connsiteY750" fmla="*/ 1940562 h 3607628"/>
              <a:gd name="connsiteX751" fmla="*/ 1794367 w 4136488"/>
              <a:gd name="connsiteY751" fmla="*/ 1939775 h 3607628"/>
              <a:gd name="connsiteX752" fmla="*/ 2543594 w 4136488"/>
              <a:gd name="connsiteY752" fmla="*/ 1934266 h 3607628"/>
              <a:gd name="connsiteX753" fmla="*/ 2543594 w 4136488"/>
              <a:gd name="connsiteY753" fmla="*/ 1940562 h 3607628"/>
              <a:gd name="connsiteX754" fmla="*/ 2548316 w 4136488"/>
              <a:gd name="connsiteY754" fmla="*/ 1939775 h 3607628"/>
              <a:gd name="connsiteX755" fmla="*/ 2543594 w 4136488"/>
              <a:gd name="connsiteY755" fmla="*/ 1934266 h 3607628"/>
              <a:gd name="connsiteX756" fmla="*/ 1126988 w 4136488"/>
              <a:gd name="connsiteY756" fmla="*/ 1934266 h 3607628"/>
              <a:gd name="connsiteX757" fmla="*/ 1108100 w 4136488"/>
              <a:gd name="connsiteY757" fmla="*/ 1978338 h 3607628"/>
              <a:gd name="connsiteX758" fmla="*/ 1050649 w 4136488"/>
              <a:gd name="connsiteY758" fmla="*/ 2081436 h 3607628"/>
              <a:gd name="connsiteX759" fmla="*/ 988476 w 4136488"/>
              <a:gd name="connsiteY759" fmla="*/ 2179811 h 3607628"/>
              <a:gd name="connsiteX760" fmla="*/ 931812 w 4136488"/>
              <a:gd name="connsiteY760" fmla="*/ 2249067 h 3607628"/>
              <a:gd name="connsiteX761" fmla="*/ 928664 w 4136488"/>
              <a:gd name="connsiteY761" fmla="*/ 2252215 h 3607628"/>
              <a:gd name="connsiteX762" fmla="*/ 925516 w 4136488"/>
              <a:gd name="connsiteY762" fmla="*/ 2255363 h 3607628"/>
              <a:gd name="connsiteX763" fmla="*/ 1021530 w 4136488"/>
              <a:gd name="connsiteY763" fmla="*/ 2087732 h 3607628"/>
              <a:gd name="connsiteX764" fmla="*/ 1126988 w 4136488"/>
              <a:gd name="connsiteY764" fmla="*/ 1934266 h 3607628"/>
              <a:gd name="connsiteX765" fmla="*/ 2746739 w 4136488"/>
              <a:gd name="connsiteY765" fmla="*/ 1922658 h 3607628"/>
              <a:gd name="connsiteX766" fmla="*/ 2745067 w 4136488"/>
              <a:gd name="connsiteY766" fmla="*/ 1927970 h 3607628"/>
              <a:gd name="connsiteX767" fmla="*/ 2739558 w 4136488"/>
              <a:gd name="connsiteY767" fmla="*/ 1932692 h 3607628"/>
              <a:gd name="connsiteX768" fmla="*/ 2738771 w 4136488"/>
              <a:gd name="connsiteY768" fmla="*/ 1927970 h 3607628"/>
              <a:gd name="connsiteX769" fmla="*/ 2744280 w 4136488"/>
              <a:gd name="connsiteY769" fmla="*/ 1923248 h 3607628"/>
              <a:gd name="connsiteX770" fmla="*/ 2746739 w 4136488"/>
              <a:gd name="connsiteY770" fmla="*/ 1922658 h 3607628"/>
              <a:gd name="connsiteX771" fmla="*/ 562463 w 4136488"/>
              <a:gd name="connsiteY771" fmla="*/ 1917764 h 3607628"/>
              <a:gd name="connsiteX772" fmla="*/ 555698 w 4136488"/>
              <a:gd name="connsiteY772" fmla="*/ 1942013 h 3607628"/>
              <a:gd name="connsiteX773" fmla="*/ 520209 w 4136488"/>
              <a:gd name="connsiteY773" fmla="*/ 2078288 h 3607628"/>
              <a:gd name="connsiteX774" fmla="*/ 497386 w 4136488"/>
              <a:gd name="connsiteY774" fmla="*/ 2249067 h 3607628"/>
              <a:gd name="connsiteX775" fmla="*/ 2103757 w 4136488"/>
              <a:gd name="connsiteY775" fmla="*/ 1901015 h 3607628"/>
              <a:gd name="connsiteX776" fmla="*/ 2102872 w 4136488"/>
              <a:gd name="connsiteY776" fmla="*/ 1902786 h 3607628"/>
              <a:gd name="connsiteX777" fmla="*/ 2105233 w 4136488"/>
              <a:gd name="connsiteY777" fmla="*/ 1902786 h 3607628"/>
              <a:gd name="connsiteX778" fmla="*/ 2103757 w 4136488"/>
              <a:gd name="connsiteY778" fmla="*/ 1901015 h 3607628"/>
              <a:gd name="connsiteX779" fmla="*/ 1479566 w 4136488"/>
              <a:gd name="connsiteY779" fmla="*/ 1896490 h 3607628"/>
              <a:gd name="connsiteX780" fmla="*/ 1455169 w 4136488"/>
              <a:gd name="connsiteY780" fmla="*/ 1922461 h 3607628"/>
              <a:gd name="connsiteX781" fmla="*/ 1435494 w 4136488"/>
              <a:gd name="connsiteY781" fmla="*/ 1953154 h 3607628"/>
              <a:gd name="connsiteX782" fmla="*/ 1414245 w 4136488"/>
              <a:gd name="connsiteY782" fmla="*/ 1985421 h 3607628"/>
              <a:gd name="connsiteX783" fmla="*/ 1397717 w 4136488"/>
              <a:gd name="connsiteY783" fmla="*/ 2022411 h 3607628"/>
              <a:gd name="connsiteX784" fmla="*/ 1418180 w 4136488"/>
              <a:gd name="connsiteY784" fmla="*/ 2020049 h 3607628"/>
              <a:gd name="connsiteX785" fmla="*/ 1429198 w 4136488"/>
              <a:gd name="connsiteY785" fmla="*/ 2003522 h 3607628"/>
              <a:gd name="connsiteX786" fmla="*/ 1463826 w 4136488"/>
              <a:gd name="connsiteY786" fmla="*/ 1954728 h 3607628"/>
              <a:gd name="connsiteX787" fmla="*/ 1479566 w 4136488"/>
              <a:gd name="connsiteY787" fmla="*/ 1896490 h 3607628"/>
              <a:gd name="connsiteX788" fmla="*/ 2110054 w 4136488"/>
              <a:gd name="connsiteY788" fmla="*/ 1886652 h 3607628"/>
              <a:gd name="connsiteX789" fmla="*/ 2109168 w 4136488"/>
              <a:gd name="connsiteY789" fmla="*/ 1890194 h 3607628"/>
              <a:gd name="connsiteX790" fmla="*/ 2111529 w 4136488"/>
              <a:gd name="connsiteY790" fmla="*/ 1890194 h 3607628"/>
              <a:gd name="connsiteX791" fmla="*/ 2110054 w 4136488"/>
              <a:gd name="connsiteY791" fmla="*/ 1886652 h 3607628"/>
              <a:gd name="connsiteX792" fmla="*/ 1529934 w 4136488"/>
              <a:gd name="connsiteY792" fmla="*/ 1884685 h 3607628"/>
              <a:gd name="connsiteX793" fmla="*/ 1530327 w 4136488"/>
              <a:gd name="connsiteY793" fmla="*/ 1884759 h 3607628"/>
              <a:gd name="connsiteX794" fmla="*/ 1529749 w 4136488"/>
              <a:gd name="connsiteY794" fmla="*/ 1885345 h 3607628"/>
              <a:gd name="connsiteX795" fmla="*/ 1164765 w 4136488"/>
              <a:gd name="connsiteY795" fmla="*/ 1883898 h 3607628"/>
              <a:gd name="connsiteX796" fmla="*/ 1145876 w 4136488"/>
              <a:gd name="connsiteY796" fmla="*/ 1902786 h 3607628"/>
              <a:gd name="connsiteX797" fmla="*/ 1150598 w 4136488"/>
              <a:gd name="connsiteY797" fmla="*/ 1886259 h 3607628"/>
              <a:gd name="connsiteX798" fmla="*/ 1164765 w 4136488"/>
              <a:gd name="connsiteY798" fmla="*/ 1883898 h 3607628"/>
              <a:gd name="connsiteX799" fmla="*/ 730339 w 4136488"/>
              <a:gd name="connsiteY799" fmla="*/ 1883898 h 3607628"/>
              <a:gd name="connsiteX800" fmla="*/ 724043 w 4136488"/>
              <a:gd name="connsiteY800" fmla="*/ 1884882 h 3607628"/>
              <a:gd name="connsiteX801" fmla="*/ 723502 w 4136488"/>
              <a:gd name="connsiteY801" fmla="*/ 1884002 h 3607628"/>
              <a:gd name="connsiteX802" fmla="*/ 723649 w 4136488"/>
              <a:gd name="connsiteY802" fmla="*/ 1885128 h 3607628"/>
              <a:gd name="connsiteX803" fmla="*/ 724043 w 4136488"/>
              <a:gd name="connsiteY803" fmla="*/ 1890194 h 3607628"/>
              <a:gd name="connsiteX804" fmla="*/ 729552 w 4136488"/>
              <a:gd name="connsiteY804" fmla="*/ 1891768 h 3607628"/>
              <a:gd name="connsiteX805" fmla="*/ 730339 w 4136488"/>
              <a:gd name="connsiteY805" fmla="*/ 1883898 h 3607628"/>
              <a:gd name="connsiteX806" fmla="*/ 3066164 w 4136488"/>
              <a:gd name="connsiteY806" fmla="*/ 1871306 h 3607628"/>
              <a:gd name="connsiteX807" fmla="*/ 3048850 w 4136488"/>
              <a:gd name="connsiteY807" fmla="*/ 1914591 h 3607628"/>
              <a:gd name="connsiteX808" fmla="*/ 3022092 w 4136488"/>
              <a:gd name="connsiteY808" fmla="*/ 1953154 h 3607628"/>
              <a:gd name="connsiteX809" fmla="*/ 3037045 w 4136488"/>
              <a:gd name="connsiteY809" fmla="*/ 1905147 h 3607628"/>
              <a:gd name="connsiteX810" fmla="*/ 3066164 w 4136488"/>
              <a:gd name="connsiteY810" fmla="*/ 1871306 h 3607628"/>
              <a:gd name="connsiteX811" fmla="*/ 2156782 w 4136488"/>
              <a:gd name="connsiteY811" fmla="*/ 1870421 h 3607628"/>
              <a:gd name="connsiteX812" fmla="*/ 2153241 w 4136488"/>
              <a:gd name="connsiteY812" fmla="*/ 1871306 h 3607628"/>
              <a:gd name="connsiteX813" fmla="*/ 2157963 w 4136488"/>
              <a:gd name="connsiteY813" fmla="*/ 1873667 h 3607628"/>
              <a:gd name="connsiteX814" fmla="*/ 2156782 w 4136488"/>
              <a:gd name="connsiteY814" fmla="*/ 1870421 h 3607628"/>
              <a:gd name="connsiteX815" fmla="*/ 1299637 w 4136488"/>
              <a:gd name="connsiteY815" fmla="*/ 1868650 h 3607628"/>
              <a:gd name="connsiteX816" fmla="*/ 1296981 w 4136488"/>
              <a:gd name="connsiteY816" fmla="*/ 1871306 h 3607628"/>
              <a:gd name="connsiteX817" fmla="*/ 1294620 w 4136488"/>
              <a:gd name="connsiteY817" fmla="*/ 1873667 h 3607628"/>
              <a:gd name="connsiteX818" fmla="*/ 1299637 w 4136488"/>
              <a:gd name="connsiteY818" fmla="*/ 1868650 h 3607628"/>
              <a:gd name="connsiteX819" fmla="*/ 1176373 w 4136488"/>
              <a:gd name="connsiteY819" fmla="*/ 1849860 h 3607628"/>
              <a:gd name="connsiteX820" fmla="*/ 1177356 w 4136488"/>
              <a:gd name="connsiteY820" fmla="*/ 1852418 h 3607628"/>
              <a:gd name="connsiteX821" fmla="*/ 1177356 w 4136488"/>
              <a:gd name="connsiteY821" fmla="*/ 1855566 h 3607628"/>
              <a:gd name="connsiteX822" fmla="*/ 1177356 w 4136488"/>
              <a:gd name="connsiteY822" fmla="*/ 1858714 h 3607628"/>
              <a:gd name="connsiteX823" fmla="*/ 1171847 w 4136488"/>
              <a:gd name="connsiteY823" fmla="*/ 1863436 h 3607628"/>
              <a:gd name="connsiteX824" fmla="*/ 1171061 w 4136488"/>
              <a:gd name="connsiteY824" fmla="*/ 1858714 h 3607628"/>
              <a:gd name="connsiteX825" fmla="*/ 1174209 w 4136488"/>
              <a:gd name="connsiteY825" fmla="*/ 1850844 h 3607628"/>
              <a:gd name="connsiteX826" fmla="*/ 1176373 w 4136488"/>
              <a:gd name="connsiteY826" fmla="*/ 1849860 h 3607628"/>
              <a:gd name="connsiteX827" fmla="*/ 1564562 w 4136488"/>
              <a:gd name="connsiteY827" fmla="*/ 1843761 h 3607628"/>
              <a:gd name="connsiteX828" fmla="*/ 1562398 w 4136488"/>
              <a:gd name="connsiteY828" fmla="*/ 1847991 h 3607628"/>
              <a:gd name="connsiteX829" fmla="*/ 1561414 w 4136488"/>
              <a:gd name="connsiteY829" fmla="*/ 1858714 h 3607628"/>
              <a:gd name="connsiteX830" fmla="*/ 1562201 w 4136488"/>
              <a:gd name="connsiteY830" fmla="*/ 1857927 h 3607628"/>
              <a:gd name="connsiteX831" fmla="*/ 1567710 w 4136488"/>
              <a:gd name="connsiteY831" fmla="*/ 1852418 h 3607628"/>
              <a:gd name="connsiteX832" fmla="*/ 1564562 w 4136488"/>
              <a:gd name="connsiteY832" fmla="*/ 1843761 h 3607628"/>
              <a:gd name="connsiteX833" fmla="*/ 2058800 w 4136488"/>
              <a:gd name="connsiteY833" fmla="*/ 1839826 h 3607628"/>
              <a:gd name="connsiteX834" fmla="*/ 2053291 w 4136488"/>
              <a:gd name="connsiteY834" fmla="*/ 1847696 h 3607628"/>
              <a:gd name="connsiteX835" fmla="*/ 2052504 w 4136488"/>
              <a:gd name="connsiteY835" fmla="*/ 1883898 h 3607628"/>
              <a:gd name="connsiteX836" fmla="*/ 2052504 w 4136488"/>
              <a:gd name="connsiteY836" fmla="*/ 1914591 h 3607628"/>
              <a:gd name="connsiteX837" fmla="*/ 2052504 w 4136488"/>
              <a:gd name="connsiteY837" fmla="*/ 1940562 h 3607628"/>
              <a:gd name="connsiteX838" fmla="*/ 2066670 w 4136488"/>
              <a:gd name="connsiteY838" fmla="*/ 1928757 h 3607628"/>
              <a:gd name="connsiteX839" fmla="*/ 2071392 w 4136488"/>
              <a:gd name="connsiteY839" fmla="*/ 1902786 h 3607628"/>
              <a:gd name="connsiteX840" fmla="*/ 2069818 w 4136488"/>
              <a:gd name="connsiteY840" fmla="*/ 1866584 h 3607628"/>
              <a:gd name="connsiteX841" fmla="*/ 2058800 w 4136488"/>
              <a:gd name="connsiteY841" fmla="*/ 1839826 h 3607628"/>
              <a:gd name="connsiteX842" fmla="*/ 1328461 w 4136488"/>
              <a:gd name="connsiteY842" fmla="*/ 1833530 h 3607628"/>
              <a:gd name="connsiteX843" fmla="*/ 1303761 w 4136488"/>
              <a:gd name="connsiteY843" fmla="*/ 1845880 h 3607628"/>
              <a:gd name="connsiteX844" fmla="*/ 1304851 w 4136488"/>
              <a:gd name="connsiteY844" fmla="*/ 1846122 h 3607628"/>
              <a:gd name="connsiteX845" fmla="*/ 1328461 w 4136488"/>
              <a:gd name="connsiteY845" fmla="*/ 1833530 h 3607628"/>
              <a:gd name="connsiteX846" fmla="*/ 717747 w 4136488"/>
              <a:gd name="connsiteY846" fmla="*/ 1820938 h 3607628"/>
              <a:gd name="connsiteX847" fmla="*/ 706729 w 4136488"/>
              <a:gd name="connsiteY847" fmla="*/ 1850057 h 3607628"/>
              <a:gd name="connsiteX848" fmla="*/ 705155 w 4136488"/>
              <a:gd name="connsiteY848" fmla="*/ 1883898 h 3607628"/>
              <a:gd name="connsiteX849" fmla="*/ 713812 w 4136488"/>
              <a:gd name="connsiteY849" fmla="*/ 1857140 h 3607628"/>
              <a:gd name="connsiteX850" fmla="*/ 717747 w 4136488"/>
              <a:gd name="connsiteY850" fmla="*/ 1820938 h 3607628"/>
              <a:gd name="connsiteX851" fmla="*/ 1737703 w 4136488"/>
              <a:gd name="connsiteY851" fmla="*/ 1814641 h 3607628"/>
              <a:gd name="connsiteX852" fmla="*/ 1726685 w 4136488"/>
              <a:gd name="connsiteY852" fmla="*/ 1819364 h 3607628"/>
              <a:gd name="connsiteX853" fmla="*/ 1725111 w 4136488"/>
              <a:gd name="connsiteY853" fmla="*/ 1833530 h 3607628"/>
              <a:gd name="connsiteX854" fmla="*/ 1731407 w 4136488"/>
              <a:gd name="connsiteY854" fmla="*/ 1826446 h 3607628"/>
              <a:gd name="connsiteX855" fmla="*/ 1737703 w 4136488"/>
              <a:gd name="connsiteY855" fmla="*/ 1814641 h 3607628"/>
              <a:gd name="connsiteX856" fmla="*/ 2612850 w 4136488"/>
              <a:gd name="connsiteY856" fmla="*/ 1808346 h 3607628"/>
              <a:gd name="connsiteX857" fmla="*/ 2601832 w 4136488"/>
              <a:gd name="connsiteY857" fmla="*/ 1810707 h 3607628"/>
              <a:gd name="connsiteX858" fmla="*/ 2600258 w 4136488"/>
              <a:gd name="connsiteY858" fmla="*/ 1827234 h 3607628"/>
              <a:gd name="connsiteX859" fmla="*/ 2612850 w 4136488"/>
              <a:gd name="connsiteY859" fmla="*/ 1808346 h 3607628"/>
              <a:gd name="connsiteX860" fmla="*/ 692932 w 4136488"/>
              <a:gd name="connsiteY860" fmla="*/ 1805640 h 3607628"/>
              <a:gd name="connsiteX861" fmla="*/ 692563 w 4136488"/>
              <a:gd name="connsiteY861" fmla="*/ 1814641 h 3607628"/>
              <a:gd name="connsiteX862" fmla="*/ 698072 w 4136488"/>
              <a:gd name="connsiteY862" fmla="*/ 1819364 h 3607628"/>
              <a:gd name="connsiteX863" fmla="*/ 698859 w 4136488"/>
              <a:gd name="connsiteY863" fmla="*/ 1814641 h 3607628"/>
              <a:gd name="connsiteX864" fmla="*/ 698859 w 4136488"/>
              <a:gd name="connsiteY864" fmla="*/ 1811494 h 3607628"/>
              <a:gd name="connsiteX865" fmla="*/ 698859 w 4136488"/>
              <a:gd name="connsiteY865" fmla="*/ 1808346 h 3607628"/>
              <a:gd name="connsiteX866" fmla="*/ 693350 w 4136488"/>
              <a:gd name="connsiteY866" fmla="*/ 1806772 h 3607628"/>
              <a:gd name="connsiteX867" fmla="*/ 692932 w 4136488"/>
              <a:gd name="connsiteY867" fmla="*/ 1805640 h 3607628"/>
              <a:gd name="connsiteX868" fmla="*/ 2990612 w 4136488"/>
              <a:gd name="connsiteY868" fmla="*/ 1802050 h 3607628"/>
              <a:gd name="connsiteX869" fmla="*/ 2990612 w 4136488"/>
              <a:gd name="connsiteY869" fmla="*/ 1808346 h 3607628"/>
              <a:gd name="connsiteX870" fmla="*/ 2988962 w 4136488"/>
              <a:gd name="connsiteY870" fmla="*/ 1808346 h 3607628"/>
              <a:gd name="connsiteX871" fmla="*/ 2154126 w 4136488"/>
              <a:gd name="connsiteY871" fmla="*/ 1800279 h 3607628"/>
              <a:gd name="connsiteX872" fmla="*/ 2153241 w 4136488"/>
              <a:gd name="connsiteY872" fmla="*/ 1802050 h 3607628"/>
              <a:gd name="connsiteX873" fmla="*/ 2155601 w 4136488"/>
              <a:gd name="connsiteY873" fmla="*/ 1802050 h 3607628"/>
              <a:gd name="connsiteX874" fmla="*/ 2154126 w 4136488"/>
              <a:gd name="connsiteY874" fmla="*/ 1800279 h 3607628"/>
              <a:gd name="connsiteX875" fmla="*/ 768115 w 4136488"/>
              <a:gd name="connsiteY875" fmla="*/ 1789457 h 3607628"/>
              <a:gd name="connsiteX876" fmla="*/ 750014 w 4136488"/>
              <a:gd name="connsiteY876" fmla="*/ 1849270 h 3607628"/>
              <a:gd name="connsiteX877" fmla="*/ 736635 w 4136488"/>
              <a:gd name="connsiteY877" fmla="*/ 1909082 h 3607628"/>
              <a:gd name="connsiteX878" fmla="*/ 757097 w 4136488"/>
              <a:gd name="connsiteY878" fmla="*/ 1851631 h 3607628"/>
              <a:gd name="connsiteX879" fmla="*/ 768115 w 4136488"/>
              <a:gd name="connsiteY879" fmla="*/ 1789457 h 3607628"/>
              <a:gd name="connsiteX880" fmla="*/ 3117221 w 4136488"/>
              <a:gd name="connsiteY880" fmla="*/ 1780506 h 3607628"/>
              <a:gd name="connsiteX881" fmla="*/ 3116532 w 4136488"/>
              <a:gd name="connsiteY881" fmla="*/ 1783161 h 3607628"/>
              <a:gd name="connsiteX882" fmla="*/ 3107875 w 4136488"/>
              <a:gd name="connsiteY882" fmla="*/ 1790245 h 3607628"/>
              <a:gd name="connsiteX883" fmla="*/ 3103940 w 4136488"/>
              <a:gd name="connsiteY883" fmla="*/ 1783161 h 3607628"/>
              <a:gd name="connsiteX884" fmla="*/ 3112597 w 4136488"/>
              <a:gd name="connsiteY884" fmla="*/ 1780800 h 3607628"/>
              <a:gd name="connsiteX885" fmla="*/ 3117221 w 4136488"/>
              <a:gd name="connsiteY885" fmla="*/ 1780506 h 3607628"/>
              <a:gd name="connsiteX886" fmla="*/ 2096576 w 4136488"/>
              <a:gd name="connsiteY886" fmla="*/ 1764274 h 3607628"/>
              <a:gd name="connsiteX887" fmla="*/ 2084771 w 4136488"/>
              <a:gd name="connsiteY887" fmla="*/ 1875241 h 3607628"/>
              <a:gd name="connsiteX888" fmla="*/ 2077688 w 4136488"/>
              <a:gd name="connsiteY888" fmla="*/ 1990930 h 3607628"/>
              <a:gd name="connsiteX889" fmla="*/ 2069818 w 4136488"/>
              <a:gd name="connsiteY889" fmla="*/ 2119999 h 3607628"/>
              <a:gd name="connsiteX890" fmla="*/ 2071392 w 4136488"/>
              <a:gd name="connsiteY890" fmla="*/ 2230179 h 3607628"/>
              <a:gd name="connsiteX891" fmla="*/ 2087919 w 4136488"/>
              <a:gd name="connsiteY891" fmla="*/ 2098750 h 3607628"/>
              <a:gd name="connsiteX892" fmla="*/ 2090280 w 4136488"/>
              <a:gd name="connsiteY892" fmla="*/ 1953154 h 3607628"/>
              <a:gd name="connsiteX893" fmla="*/ 2100511 w 4136488"/>
              <a:gd name="connsiteY893" fmla="*/ 1853992 h 3607628"/>
              <a:gd name="connsiteX894" fmla="*/ 2096576 w 4136488"/>
              <a:gd name="connsiteY894" fmla="*/ 1764274 h 3607628"/>
              <a:gd name="connsiteX895" fmla="*/ 1851031 w 4136488"/>
              <a:gd name="connsiteY895" fmla="*/ 1764274 h 3607628"/>
              <a:gd name="connsiteX896" fmla="*/ 1837652 w 4136488"/>
              <a:gd name="connsiteY896" fmla="*/ 1867371 h 3607628"/>
              <a:gd name="connsiteX897" fmla="*/ 1838439 w 4136488"/>
              <a:gd name="connsiteY897" fmla="*/ 1984635 h 3607628"/>
              <a:gd name="connsiteX898" fmla="*/ 2726179 w 4136488"/>
              <a:gd name="connsiteY898" fmla="*/ 1757977 h 3607628"/>
              <a:gd name="connsiteX899" fmla="*/ 2683681 w 4136488"/>
              <a:gd name="connsiteY899" fmla="*/ 1820151 h 3607628"/>
              <a:gd name="connsiteX900" fmla="*/ 2650626 w 4136488"/>
              <a:gd name="connsiteY900" fmla="*/ 1896490 h 3607628"/>
              <a:gd name="connsiteX901" fmla="*/ 2693125 w 4136488"/>
              <a:gd name="connsiteY901" fmla="*/ 1829595 h 3607628"/>
              <a:gd name="connsiteX902" fmla="*/ 2726179 w 4136488"/>
              <a:gd name="connsiteY902" fmla="*/ 1757977 h 3607628"/>
              <a:gd name="connsiteX903" fmla="*/ 2247681 w 4136488"/>
              <a:gd name="connsiteY903" fmla="*/ 1757977 h 3607628"/>
              <a:gd name="connsiteX904" fmla="*/ 2229580 w 4136488"/>
              <a:gd name="connsiteY904" fmla="*/ 1872093 h 3607628"/>
              <a:gd name="connsiteX905" fmla="*/ 2216201 w 4136488"/>
              <a:gd name="connsiteY905" fmla="*/ 2009818 h 3607628"/>
              <a:gd name="connsiteX906" fmla="*/ 2216201 w 4136488"/>
              <a:gd name="connsiteY906" fmla="*/ 2016115 h 3607628"/>
              <a:gd name="connsiteX907" fmla="*/ 2216201 w 4136488"/>
              <a:gd name="connsiteY907" fmla="*/ 2022411 h 3607628"/>
              <a:gd name="connsiteX908" fmla="*/ 2216987 w 4136488"/>
              <a:gd name="connsiteY908" fmla="*/ 2037363 h 3607628"/>
              <a:gd name="connsiteX909" fmla="*/ 2222497 w 4136488"/>
              <a:gd name="connsiteY909" fmla="*/ 2047595 h 3607628"/>
              <a:gd name="connsiteX910" fmla="*/ 2242172 w 4136488"/>
              <a:gd name="connsiteY910" fmla="*/ 1902786 h 3607628"/>
              <a:gd name="connsiteX911" fmla="*/ 2247681 w 4136488"/>
              <a:gd name="connsiteY911" fmla="*/ 1757977 h 3607628"/>
              <a:gd name="connsiteX912" fmla="*/ 1769183 w 4136488"/>
              <a:gd name="connsiteY912" fmla="*/ 1751681 h 3607628"/>
              <a:gd name="connsiteX913" fmla="*/ 1758165 w 4136488"/>
              <a:gd name="connsiteY913" fmla="*/ 1761913 h 3607628"/>
              <a:gd name="connsiteX914" fmla="*/ 1756591 w 4136488"/>
              <a:gd name="connsiteY914" fmla="*/ 1776866 h 3607628"/>
              <a:gd name="connsiteX915" fmla="*/ 1765248 w 4136488"/>
              <a:gd name="connsiteY915" fmla="*/ 1768995 h 3607628"/>
              <a:gd name="connsiteX916" fmla="*/ 1769183 w 4136488"/>
              <a:gd name="connsiteY916" fmla="*/ 1751681 h 3607628"/>
              <a:gd name="connsiteX917" fmla="*/ 1681039 w 4136488"/>
              <a:gd name="connsiteY917" fmla="*/ 1751681 h 3607628"/>
              <a:gd name="connsiteX918" fmla="*/ 1663724 w 4136488"/>
              <a:gd name="connsiteY918" fmla="*/ 1759552 h 3607628"/>
              <a:gd name="connsiteX919" fmla="*/ 1636966 w 4136488"/>
              <a:gd name="connsiteY919" fmla="*/ 1814641 h 3607628"/>
              <a:gd name="connsiteX920" fmla="*/ 1615717 w 4136488"/>
              <a:gd name="connsiteY920" fmla="*/ 1849270 h 3607628"/>
              <a:gd name="connsiteX921" fmla="*/ 1599190 w 4136488"/>
              <a:gd name="connsiteY921" fmla="*/ 1883898 h 3607628"/>
              <a:gd name="connsiteX922" fmla="*/ 1621226 w 4136488"/>
              <a:gd name="connsiteY922" fmla="*/ 1857927 h 3607628"/>
              <a:gd name="connsiteX923" fmla="*/ 1643262 w 4136488"/>
              <a:gd name="connsiteY923" fmla="*/ 1827234 h 3607628"/>
              <a:gd name="connsiteX924" fmla="*/ 1662151 w 4136488"/>
              <a:gd name="connsiteY924" fmla="*/ 1791818 h 3607628"/>
              <a:gd name="connsiteX925" fmla="*/ 1681039 w 4136488"/>
              <a:gd name="connsiteY925" fmla="*/ 1751681 h 3607628"/>
              <a:gd name="connsiteX926" fmla="*/ 3134410 w 4136488"/>
              <a:gd name="connsiteY926" fmla="*/ 1742365 h 3607628"/>
              <a:gd name="connsiteX927" fmla="*/ 3132567 w 4136488"/>
              <a:gd name="connsiteY927" fmla="*/ 1748337 h 3607628"/>
              <a:gd name="connsiteX928" fmla="*/ 3131485 w 4136488"/>
              <a:gd name="connsiteY928" fmla="*/ 1751681 h 3607628"/>
              <a:gd name="connsiteX929" fmla="*/ 3122828 w 4136488"/>
              <a:gd name="connsiteY929" fmla="*/ 1764274 h 3607628"/>
              <a:gd name="connsiteX930" fmla="*/ 3116532 w 4136488"/>
              <a:gd name="connsiteY930" fmla="*/ 1757977 h 3607628"/>
              <a:gd name="connsiteX931" fmla="*/ 3119680 w 4136488"/>
              <a:gd name="connsiteY931" fmla="*/ 1754829 h 3607628"/>
              <a:gd name="connsiteX932" fmla="*/ 3122828 w 4136488"/>
              <a:gd name="connsiteY932" fmla="*/ 1751681 h 3607628"/>
              <a:gd name="connsiteX933" fmla="*/ 3129124 w 4136488"/>
              <a:gd name="connsiteY933" fmla="*/ 1745386 h 3607628"/>
              <a:gd name="connsiteX934" fmla="*/ 3135420 w 4136488"/>
              <a:gd name="connsiteY934" fmla="*/ 1739090 h 3607628"/>
              <a:gd name="connsiteX935" fmla="*/ 3134633 w 4136488"/>
              <a:gd name="connsiteY935" fmla="*/ 1742237 h 3607628"/>
              <a:gd name="connsiteX936" fmla="*/ 3134410 w 4136488"/>
              <a:gd name="connsiteY936" fmla="*/ 1742365 h 3607628"/>
              <a:gd name="connsiteX937" fmla="*/ 583612 w 4136488"/>
              <a:gd name="connsiteY937" fmla="*/ 1737122 h 3607628"/>
              <a:gd name="connsiteX938" fmla="*/ 585530 w 4136488"/>
              <a:gd name="connsiteY938" fmla="*/ 1745386 h 3607628"/>
              <a:gd name="connsiteX939" fmla="*/ 584743 w 4136488"/>
              <a:gd name="connsiteY939" fmla="*/ 1755617 h 3607628"/>
              <a:gd name="connsiteX940" fmla="*/ 579234 w 4136488"/>
              <a:gd name="connsiteY940" fmla="*/ 1751681 h 3607628"/>
              <a:gd name="connsiteX941" fmla="*/ 582382 w 4136488"/>
              <a:gd name="connsiteY941" fmla="*/ 1739090 h 3607628"/>
              <a:gd name="connsiteX942" fmla="*/ 583612 w 4136488"/>
              <a:gd name="connsiteY942" fmla="*/ 1737122 h 3607628"/>
              <a:gd name="connsiteX943" fmla="*/ 1584237 w 4136488"/>
              <a:gd name="connsiteY943" fmla="*/ 1713119 h 3607628"/>
              <a:gd name="connsiteX944" fmla="*/ 1580302 w 4136488"/>
              <a:gd name="connsiteY944" fmla="*/ 1720201 h 3607628"/>
              <a:gd name="connsiteX945" fmla="*/ 1574006 w 4136488"/>
              <a:gd name="connsiteY945" fmla="*/ 1720201 h 3607628"/>
              <a:gd name="connsiteX946" fmla="*/ 1584237 w 4136488"/>
              <a:gd name="connsiteY946" fmla="*/ 1713119 h 3607628"/>
              <a:gd name="connsiteX947" fmla="*/ 2120432 w 4136488"/>
              <a:gd name="connsiteY947" fmla="*/ 1711569 h 3607628"/>
              <a:gd name="connsiteX948" fmla="*/ 2121760 w 4136488"/>
              <a:gd name="connsiteY948" fmla="*/ 1720201 h 3607628"/>
              <a:gd name="connsiteX949" fmla="*/ 2121760 w 4136488"/>
              <a:gd name="connsiteY949" fmla="*/ 1713119 h 3607628"/>
              <a:gd name="connsiteX950" fmla="*/ 2120432 w 4136488"/>
              <a:gd name="connsiteY950" fmla="*/ 1711569 h 3607628"/>
              <a:gd name="connsiteX951" fmla="*/ 2159537 w 4136488"/>
              <a:gd name="connsiteY951" fmla="*/ 1707609 h 3607628"/>
              <a:gd name="connsiteX952" fmla="*/ 2159537 w 4136488"/>
              <a:gd name="connsiteY952" fmla="*/ 1745386 h 3607628"/>
              <a:gd name="connsiteX953" fmla="*/ 2166619 w 4136488"/>
              <a:gd name="connsiteY953" fmla="*/ 1726497 h 3607628"/>
              <a:gd name="connsiteX954" fmla="*/ 2159537 w 4136488"/>
              <a:gd name="connsiteY954" fmla="*/ 1707609 h 3607628"/>
              <a:gd name="connsiteX955" fmla="*/ 711451 w 4136488"/>
              <a:gd name="connsiteY955" fmla="*/ 1707609 h 3607628"/>
              <a:gd name="connsiteX956" fmla="*/ 701220 w 4136488"/>
              <a:gd name="connsiteY956" fmla="*/ 1724136 h 3607628"/>
              <a:gd name="connsiteX957" fmla="*/ 705155 w 4136488"/>
              <a:gd name="connsiteY957" fmla="*/ 1726497 h 3607628"/>
              <a:gd name="connsiteX958" fmla="*/ 1271797 w 4136488"/>
              <a:gd name="connsiteY958" fmla="*/ 1701313 h 3607628"/>
              <a:gd name="connsiteX959" fmla="*/ 1264714 w 4136488"/>
              <a:gd name="connsiteY959" fmla="*/ 1723349 h 3607628"/>
              <a:gd name="connsiteX960" fmla="*/ 1252909 w 4136488"/>
              <a:gd name="connsiteY960" fmla="*/ 1745386 h 3607628"/>
              <a:gd name="connsiteX961" fmla="*/ 1237169 w 4136488"/>
              <a:gd name="connsiteY961" fmla="*/ 1765847 h 3607628"/>
              <a:gd name="connsiteX962" fmla="*/ 1221429 w 4136488"/>
              <a:gd name="connsiteY962" fmla="*/ 1776866 h 3607628"/>
              <a:gd name="connsiteX963" fmla="*/ 1271797 w 4136488"/>
              <a:gd name="connsiteY963" fmla="*/ 1701313 h 3607628"/>
              <a:gd name="connsiteX964" fmla="*/ 2099035 w 4136488"/>
              <a:gd name="connsiteY964" fmla="*/ 1671874 h 3607628"/>
              <a:gd name="connsiteX965" fmla="*/ 2102872 w 4136488"/>
              <a:gd name="connsiteY965" fmla="*/ 1682425 h 3607628"/>
              <a:gd name="connsiteX966" fmla="*/ 2113103 w 4136488"/>
              <a:gd name="connsiteY966" fmla="*/ 1679277 h 3607628"/>
              <a:gd name="connsiteX967" fmla="*/ 2109168 w 4136488"/>
              <a:gd name="connsiteY967" fmla="*/ 1676129 h 3607628"/>
              <a:gd name="connsiteX968" fmla="*/ 2101298 w 4136488"/>
              <a:gd name="connsiteY968" fmla="*/ 1672194 h 3607628"/>
              <a:gd name="connsiteX969" fmla="*/ 2099035 w 4136488"/>
              <a:gd name="connsiteY969" fmla="*/ 1671874 h 3607628"/>
              <a:gd name="connsiteX970" fmla="*/ 1534459 w 4136488"/>
              <a:gd name="connsiteY970" fmla="*/ 1664053 h 3607628"/>
              <a:gd name="connsiteX971" fmla="*/ 1534926 w 4136488"/>
              <a:gd name="connsiteY971" fmla="*/ 1664617 h 3607628"/>
              <a:gd name="connsiteX972" fmla="*/ 1531508 w 4136488"/>
              <a:gd name="connsiteY972" fmla="*/ 1667447 h 3607628"/>
              <a:gd name="connsiteX973" fmla="*/ 1531508 w 4136488"/>
              <a:gd name="connsiteY973" fmla="*/ 1665898 h 3607628"/>
              <a:gd name="connsiteX974" fmla="*/ 1534459 w 4136488"/>
              <a:gd name="connsiteY974" fmla="*/ 1664053 h 3607628"/>
              <a:gd name="connsiteX975" fmla="*/ 598122 w 4136488"/>
              <a:gd name="connsiteY975" fmla="*/ 1657241 h 3607628"/>
              <a:gd name="connsiteX976" fmla="*/ 598122 w 4136488"/>
              <a:gd name="connsiteY976" fmla="*/ 1676129 h 3607628"/>
              <a:gd name="connsiteX977" fmla="*/ 593400 w 4136488"/>
              <a:gd name="connsiteY977" fmla="*/ 1669046 h 3607628"/>
              <a:gd name="connsiteX978" fmla="*/ 598122 w 4136488"/>
              <a:gd name="connsiteY978" fmla="*/ 1657241 h 3607628"/>
              <a:gd name="connsiteX979" fmla="*/ 2776547 w 4136488"/>
              <a:gd name="connsiteY979" fmla="*/ 1650945 h 3607628"/>
              <a:gd name="connsiteX980" fmla="*/ 2770251 w 4136488"/>
              <a:gd name="connsiteY980" fmla="*/ 1655667 h 3607628"/>
              <a:gd name="connsiteX981" fmla="*/ 2763955 w 4136488"/>
              <a:gd name="connsiteY981" fmla="*/ 1669833 h 3607628"/>
              <a:gd name="connsiteX982" fmla="*/ 2769464 w 4136488"/>
              <a:gd name="connsiteY982" fmla="*/ 1666685 h 3607628"/>
              <a:gd name="connsiteX983" fmla="*/ 2770251 w 4136488"/>
              <a:gd name="connsiteY983" fmla="*/ 1663537 h 3607628"/>
              <a:gd name="connsiteX984" fmla="*/ 1913991 w 4136488"/>
              <a:gd name="connsiteY984" fmla="*/ 1650945 h 3607628"/>
              <a:gd name="connsiteX985" fmla="*/ 1886446 w 4136488"/>
              <a:gd name="connsiteY985" fmla="*/ 1728858 h 3607628"/>
              <a:gd name="connsiteX986" fmla="*/ 1882511 w 4136488"/>
              <a:gd name="connsiteY986" fmla="*/ 1820938 h 3607628"/>
              <a:gd name="connsiteX987" fmla="*/ 1874641 w 4136488"/>
              <a:gd name="connsiteY987" fmla="*/ 1775291 h 3607628"/>
              <a:gd name="connsiteX988" fmla="*/ 1876215 w 4136488"/>
              <a:gd name="connsiteY988" fmla="*/ 1720201 h 3607628"/>
              <a:gd name="connsiteX989" fmla="*/ 1858901 w 4136488"/>
              <a:gd name="connsiteY989" fmla="*/ 1825660 h 3607628"/>
              <a:gd name="connsiteX990" fmla="*/ 1851031 w 4136488"/>
              <a:gd name="connsiteY990" fmla="*/ 1940562 h 3607628"/>
              <a:gd name="connsiteX991" fmla="*/ 1832143 w 4136488"/>
              <a:gd name="connsiteY991" fmla="*/ 2186107 h 3607628"/>
              <a:gd name="connsiteX992" fmla="*/ 1825847 w 4136488"/>
              <a:gd name="connsiteY992" fmla="*/ 2116064 h 3607628"/>
              <a:gd name="connsiteX993" fmla="*/ 1838439 w 4136488"/>
              <a:gd name="connsiteY993" fmla="*/ 2041298 h 3607628"/>
              <a:gd name="connsiteX994" fmla="*/ 1825847 w 4136488"/>
              <a:gd name="connsiteY994" fmla="*/ 2041298 h 3607628"/>
              <a:gd name="connsiteX995" fmla="*/ 1822699 w 4136488"/>
              <a:gd name="connsiteY995" fmla="*/ 2038150 h 3607628"/>
              <a:gd name="connsiteX996" fmla="*/ 1819551 w 4136488"/>
              <a:gd name="connsiteY996" fmla="*/ 2035002 h 3607628"/>
              <a:gd name="connsiteX997" fmla="*/ 1821125 w 4136488"/>
              <a:gd name="connsiteY997" fmla="*/ 1924035 h 3607628"/>
              <a:gd name="connsiteX998" fmla="*/ 1832143 w 4136488"/>
              <a:gd name="connsiteY998" fmla="*/ 1808346 h 3607628"/>
              <a:gd name="connsiteX999" fmla="*/ 1750295 w 4136488"/>
              <a:gd name="connsiteY999" fmla="*/ 1940562 h 3607628"/>
              <a:gd name="connsiteX1000" fmla="*/ 1706223 w 4136488"/>
              <a:gd name="connsiteY1000" fmla="*/ 2009818 h 3607628"/>
              <a:gd name="connsiteX1001" fmla="*/ 1685702 w 4136488"/>
              <a:gd name="connsiteY1001" fmla="*/ 2153228 h 3607628"/>
              <a:gd name="connsiteX1002" fmla="*/ 1676375 w 4136488"/>
              <a:gd name="connsiteY1002" fmla="*/ 2376387 h 3607628"/>
              <a:gd name="connsiteX1003" fmla="*/ 1681039 w 4136488"/>
              <a:gd name="connsiteY1003" fmla="*/ 2519797 h 3607628"/>
              <a:gd name="connsiteX1004" fmla="*/ 1692844 w 4136488"/>
              <a:gd name="connsiteY1004" fmla="*/ 2514288 h 3607628"/>
              <a:gd name="connsiteX1005" fmla="*/ 1699927 w 4136488"/>
              <a:gd name="connsiteY1005" fmla="*/ 2551277 h 3607628"/>
              <a:gd name="connsiteX1006" fmla="*/ 1693631 w 4136488"/>
              <a:gd name="connsiteY1006" fmla="*/ 2650439 h 3607628"/>
              <a:gd name="connsiteX1007" fmla="*/ 1706223 w 4136488"/>
              <a:gd name="connsiteY1007" fmla="*/ 2759045 h 3607628"/>
              <a:gd name="connsiteX1008" fmla="*/ 1718028 w 4136488"/>
              <a:gd name="connsiteY1008" fmla="*/ 2723630 h 3607628"/>
              <a:gd name="connsiteX1009" fmla="*/ 1725111 w 4136488"/>
              <a:gd name="connsiteY1009" fmla="*/ 2683493 h 3607628"/>
              <a:gd name="connsiteX1010" fmla="*/ 1731407 w 4136488"/>
              <a:gd name="connsiteY1010" fmla="*/ 2683493 h 3607628"/>
              <a:gd name="connsiteX1011" fmla="*/ 1736916 w 4136488"/>
              <a:gd name="connsiteY1011" fmla="*/ 2689002 h 3607628"/>
              <a:gd name="connsiteX1012" fmla="*/ 1737703 w 4136488"/>
              <a:gd name="connsiteY1012" fmla="*/ 2689789 h 3607628"/>
              <a:gd name="connsiteX1013" fmla="*/ 1744698 w 4136488"/>
              <a:gd name="connsiteY1013" fmla="*/ 2516532 h 3607628"/>
              <a:gd name="connsiteX1014" fmla="*/ 1755891 w 4136488"/>
              <a:gd name="connsiteY1014" fmla="*/ 2273319 h 3607628"/>
              <a:gd name="connsiteX1015" fmla="*/ 1775479 w 4136488"/>
              <a:gd name="connsiteY1015" fmla="*/ 2129443 h 3607628"/>
              <a:gd name="connsiteX1016" fmla="*/ 1776645 w 4136488"/>
              <a:gd name="connsiteY1016" fmla="*/ 2266323 h 3607628"/>
              <a:gd name="connsiteX1017" fmla="*/ 1768017 w 4136488"/>
              <a:gd name="connsiteY1017" fmla="*/ 2498343 h 3607628"/>
              <a:gd name="connsiteX1018" fmla="*/ 1769183 w 4136488"/>
              <a:gd name="connsiteY1018" fmla="*/ 2689789 h 3607628"/>
              <a:gd name="connsiteX1019" fmla="*/ 1776266 w 4136488"/>
              <a:gd name="connsiteY1019" fmla="*/ 2626042 h 3607628"/>
              <a:gd name="connsiteX1020" fmla="*/ 1769183 w 4136488"/>
              <a:gd name="connsiteY1020" fmla="*/ 2557573 h 3607628"/>
              <a:gd name="connsiteX1021" fmla="*/ 1800663 w 4136488"/>
              <a:gd name="connsiteY1021" fmla="*/ 2173515 h 3607628"/>
              <a:gd name="connsiteX1022" fmla="*/ 1797515 w 4136488"/>
              <a:gd name="connsiteY1022" fmla="*/ 2363183 h 3607628"/>
              <a:gd name="connsiteX1023" fmla="*/ 1794367 w 4136488"/>
              <a:gd name="connsiteY1023" fmla="*/ 2576461 h 3607628"/>
              <a:gd name="connsiteX1024" fmla="*/ 1825847 w 4136488"/>
              <a:gd name="connsiteY1024" fmla="*/ 2179811 h 3607628"/>
              <a:gd name="connsiteX1025" fmla="*/ 1827421 w 4136488"/>
              <a:gd name="connsiteY1025" fmla="*/ 2271104 h 3607628"/>
              <a:gd name="connsiteX1026" fmla="*/ 1819551 w 4136488"/>
              <a:gd name="connsiteY1026" fmla="*/ 2381284 h 3607628"/>
              <a:gd name="connsiteX1027" fmla="*/ 1821912 w 4136488"/>
              <a:gd name="connsiteY1027" fmla="*/ 2488317 h 3607628"/>
              <a:gd name="connsiteX1028" fmla="*/ 1819551 w 4136488"/>
              <a:gd name="connsiteY1028" fmla="*/ 2595349 h 3607628"/>
              <a:gd name="connsiteX1029" fmla="*/ 1817219 w 4136488"/>
              <a:gd name="connsiteY1029" fmla="*/ 2709843 h 3607628"/>
              <a:gd name="connsiteX1030" fmla="*/ 1817686 w 4136488"/>
              <a:gd name="connsiteY1030" fmla="*/ 2894294 h 3607628"/>
              <a:gd name="connsiteX1031" fmla="*/ 1832143 w 4136488"/>
              <a:gd name="connsiteY1031" fmla="*/ 3004590 h 3607628"/>
              <a:gd name="connsiteX1032" fmla="*/ 1834504 w 4136488"/>
              <a:gd name="connsiteY1032" fmla="*/ 2856634 h 3607628"/>
              <a:gd name="connsiteX1033" fmla="*/ 1832143 w 4136488"/>
              <a:gd name="connsiteY1033" fmla="*/ 2689789 h 3607628"/>
              <a:gd name="connsiteX1034" fmla="*/ 1833717 w 4136488"/>
              <a:gd name="connsiteY1034" fmla="*/ 2529240 h 3607628"/>
              <a:gd name="connsiteX1035" fmla="*/ 1844735 w 4136488"/>
              <a:gd name="connsiteY1035" fmla="*/ 2368692 h 3607628"/>
              <a:gd name="connsiteX1036" fmla="*/ 1850244 w 4136488"/>
              <a:gd name="connsiteY1036" fmla="*/ 2366331 h 3607628"/>
              <a:gd name="connsiteX1037" fmla="*/ 1851031 w 4136488"/>
              <a:gd name="connsiteY1037" fmla="*/ 2368692 h 3607628"/>
              <a:gd name="connsiteX1038" fmla="*/ 1862836 w 4136488"/>
              <a:gd name="connsiteY1038" fmla="*/ 2348230 h 3607628"/>
              <a:gd name="connsiteX1039" fmla="*/ 1869919 w 4136488"/>
              <a:gd name="connsiteY1039" fmla="*/ 2299436 h 3607628"/>
              <a:gd name="connsiteX1040" fmla="*/ 1869132 w 4136488"/>
              <a:gd name="connsiteY1040" fmla="*/ 2282122 h 3607628"/>
              <a:gd name="connsiteX1041" fmla="*/ 1863623 w 4136488"/>
              <a:gd name="connsiteY1041" fmla="*/ 2274252 h 3607628"/>
              <a:gd name="connsiteX1042" fmla="*/ 1864410 w 4136488"/>
              <a:gd name="connsiteY1042" fmla="*/ 2219161 h 3607628"/>
              <a:gd name="connsiteX1043" fmla="*/ 1869919 w 4136488"/>
              <a:gd name="connsiteY1043" fmla="*/ 2154627 h 3607628"/>
              <a:gd name="connsiteX1044" fmla="*/ 1869919 w 4136488"/>
              <a:gd name="connsiteY1044" fmla="*/ 2148331 h 3607628"/>
              <a:gd name="connsiteX1045" fmla="*/ 1867558 w 4136488"/>
              <a:gd name="connsiteY1045" fmla="*/ 2105046 h 3607628"/>
              <a:gd name="connsiteX1046" fmla="*/ 1869919 w 4136488"/>
              <a:gd name="connsiteY1046" fmla="*/ 2047595 h 3607628"/>
              <a:gd name="connsiteX1047" fmla="*/ 1878576 w 4136488"/>
              <a:gd name="connsiteY1047" fmla="*/ 2008245 h 3607628"/>
              <a:gd name="connsiteX1048" fmla="*/ 1882511 w 4136488"/>
              <a:gd name="connsiteY1048" fmla="*/ 1921674 h 3607628"/>
              <a:gd name="connsiteX1049" fmla="*/ 1896677 w 4136488"/>
              <a:gd name="connsiteY1049" fmla="*/ 1929544 h 3607628"/>
              <a:gd name="connsiteX1050" fmla="*/ 1901400 w 4136488"/>
              <a:gd name="connsiteY1050" fmla="*/ 1946858 h 3607628"/>
              <a:gd name="connsiteX1051" fmla="*/ 1895103 w 4136488"/>
              <a:gd name="connsiteY1051" fmla="*/ 1922461 h 3607628"/>
              <a:gd name="connsiteX1052" fmla="*/ 1888807 w 4136488"/>
              <a:gd name="connsiteY1052" fmla="*/ 1902786 h 3607628"/>
              <a:gd name="connsiteX1053" fmla="*/ 1895103 w 4136488"/>
              <a:gd name="connsiteY1053" fmla="*/ 1707609 h 3607628"/>
              <a:gd name="connsiteX1054" fmla="*/ 1913991 w 4136488"/>
              <a:gd name="connsiteY1054" fmla="*/ 1739090 h 3607628"/>
              <a:gd name="connsiteX1055" fmla="*/ 582874 w 4136488"/>
              <a:gd name="connsiteY1055" fmla="*/ 1621433 h 3607628"/>
              <a:gd name="connsiteX1056" fmla="*/ 585530 w 4136488"/>
              <a:gd name="connsiteY1056" fmla="*/ 1632057 h 3607628"/>
              <a:gd name="connsiteX1057" fmla="*/ 583169 w 4136488"/>
              <a:gd name="connsiteY1057" fmla="*/ 1627335 h 3607628"/>
              <a:gd name="connsiteX1058" fmla="*/ 582874 w 4136488"/>
              <a:gd name="connsiteY1058" fmla="*/ 1621433 h 3607628"/>
              <a:gd name="connsiteX1059" fmla="*/ 2908763 w 4136488"/>
              <a:gd name="connsiteY1059" fmla="*/ 1619465 h 3607628"/>
              <a:gd name="connsiteX1060" fmla="*/ 2857608 w 4136488"/>
              <a:gd name="connsiteY1060" fmla="*/ 1672194 h 3607628"/>
              <a:gd name="connsiteX1061" fmla="*/ 2839507 w 4136488"/>
              <a:gd name="connsiteY1061" fmla="*/ 1739090 h 3607628"/>
              <a:gd name="connsiteX1062" fmla="*/ 2876496 w 4136488"/>
              <a:gd name="connsiteY1062" fmla="*/ 1686360 h 3607628"/>
              <a:gd name="connsiteX1063" fmla="*/ 2908763 w 4136488"/>
              <a:gd name="connsiteY1063" fmla="*/ 1619465 h 3607628"/>
              <a:gd name="connsiteX1064" fmla="*/ 760319 w 4136488"/>
              <a:gd name="connsiteY1064" fmla="*/ 1617128 h 3607628"/>
              <a:gd name="connsiteX1065" fmla="*/ 755523 w 4136488"/>
              <a:gd name="connsiteY1065" fmla="*/ 1625761 h 3607628"/>
              <a:gd name="connsiteX1066" fmla="*/ 761032 w 4136488"/>
              <a:gd name="connsiteY1066" fmla="*/ 1628122 h 3607628"/>
              <a:gd name="connsiteX1067" fmla="*/ 761819 w 4136488"/>
              <a:gd name="connsiteY1067" fmla="*/ 1625761 h 3607628"/>
              <a:gd name="connsiteX1068" fmla="*/ 761032 w 4136488"/>
              <a:gd name="connsiteY1068" fmla="*/ 1618678 h 3607628"/>
              <a:gd name="connsiteX1069" fmla="*/ 760319 w 4136488"/>
              <a:gd name="connsiteY1069" fmla="*/ 1617128 h 3607628"/>
              <a:gd name="connsiteX1070" fmla="*/ 2071392 w 4136488"/>
              <a:gd name="connsiteY1070" fmla="*/ 1613169 h 3607628"/>
              <a:gd name="connsiteX1071" fmla="*/ 2062735 w 4136488"/>
              <a:gd name="connsiteY1071" fmla="*/ 1661963 h 3607628"/>
              <a:gd name="connsiteX1072" fmla="*/ 2077688 w 4136488"/>
              <a:gd name="connsiteY1072" fmla="*/ 1720201 h 3607628"/>
              <a:gd name="connsiteX1073" fmla="*/ 2065883 w 4136488"/>
              <a:gd name="connsiteY1073" fmla="*/ 1735942 h 3607628"/>
              <a:gd name="connsiteX1074" fmla="*/ 2058800 w 4136488"/>
              <a:gd name="connsiteY1074" fmla="*/ 1751681 h 3607628"/>
              <a:gd name="connsiteX1075" fmla="*/ 2058013 w 4136488"/>
              <a:gd name="connsiteY1075" fmla="*/ 1772143 h 3607628"/>
              <a:gd name="connsiteX1076" fmla="*/ 2071392 w 4136488"/>
              <a:gd name="connsiteY1076" fmla="*/ 1783161 h 3607628"/>
              <a:gd name="connsiteX1077" fmla="*/ 2087132 w 4136488"/>
              <a:gd name="connsiteY1077" fmla="*/ 1743811 h 3607628"/>
              <a:gd name="connsiteX1078" fmla="*/ 2083984 w 4136488"/>
              <a:gd name="connsiteY1078" fmla="*/ 1695017 h 3607628"/>
              <a:gd name="connsiteX1079" fmla="*/ 2080049 w 4136488"/>
              <a:gd name="connsiteY1079" fmla="*/ 1649371 h 3607628"/>
              <a:gd name="connsiteX1080" fmla="*/ 2071392 w 4136488"/>
              <a:gd name="connsiteY1080" fmla="*/ 1613169 h 3607628"/>
              <a:gd name="connsiteX1081" fmla="*/ 805891 w 4136488"/>
              <a:gd name="connsiteY1081" fmla="*/ 1613169 h 3607628"/>
              <a:gd name="connsiteX1082" fmla="*/ 788577 w 4136488"/>
              <a:gd name="connsiteY1082" fmla="*/ 1667472 h 3607628"/>
              <a:gd name="connsiteX1083" fmla="*/ 780707 w 4136488"/>
              <a:gd name="connsiteY1083" fmla="*/ 1726497 h 3607628"/>
              <a:gd name="connsiteX1084" fmla="*/ 795660 w 4136488"/>
              <a:gd name="connsiteY1084" fmla="*/ 1672194 h 3607628"/>
              <a:gd name="connsiteX1085" fmla="*/ 805891 w 4136488"/>
              <a:gd name="connsiteY1085" fmla="*/ 1613169 h 3607628"/>
              <a:gd name="connsiteX1086" fmla="*/ 1453398 w 4136488"/>
              <a:gd name="connsiteY1086" fmla="*/ 1588969 h 3607628"/>
              <a:gd name="connsiteX1087" fmla="*/ 1451234 w 4136488"/>
              <a:gd name="connsiteY1087" fmla="*/ 1589559 h 3607628"/>
              <a:gd name="connsiteX1088" fmla="*/ 1448085 w 4136488"/>
              <a:gd name="connsiteY1088" fmla="*/ 1594281 h 3607628"/>
              <a:gd name="connsiteX1089" fmla="*/ 1451234 w 4136488"/>
              <a:gd name="connsiteY1089" fmla="*/ 1603725 h 3607628"/>
              <a:gd name="connsiteX1090" fmla="*/ 1454382 w 4136488"/>
              <a:gd name="connsiteY1090" fmla="*/ 1594281 h 3607628"/>
              <a:gd name="connsiteX1091" fmla="*/ 1453398 w 4136488"/>
              <a:gd name="connsiteY1091" fmla="*/ 1588969 h 3607628"/>
              <a:gd name="connsiteX1092" fmla="*/ 1334757 w 4136488"/>
              <a:gd name="connsiteY1092" fmla="*/ 1587985 h 3607628"/>
              <a:gd name="connsiteX1093" fmla="*/ 1315869 w 4136488"/>
              <a:gd name="connsiteY1093" fmla="*/ 1641501 h 3607628"/>
              <a:gd name="connsiteX1094" fmla="*/ 1278093 w 4136488"/>
              <a:gd name="connsiteY1094" fmla="*/ 1676129 h 3607628"/>
              <a:gd name="connsiteX1095" fmla="*/ 1301703 w 4136488"/>
              <a:gd name="connsiteY1095" fmla="*/ 1627335 h 3607628"/>
              <a:gd name="connsiteX1096" fmla="*/ 1334757 w 4136488"/>
              <a:gd name="connsiteY1096" fmla="*/ 1587985 h 3607628"/>
              <a:gd name="connsiteX1097" fmla="*/ 1359941 w 4136488"/>
              <a:gd name="connsiteY1097" fmla="*/ 1581689 h 3607628"/>
              <a:gd name="connsiteX1098" fmla="*/ 1355219 w 4136488"/>
              <a:gd name="connsiteY1098" fmla="*/ 1593494 h 3607628"/>
              <a:gd name="connsiteX1099" fmla="*/ 1341053 w 4136488"/>
              <a:gd name="connsiteY1099" fmla="*/ 1600577 h 3607628"/>
              <a:gd name="connsiteX1100" fmla="*/ 1964360 w 4136488"/>
              <a:gd name="connsiteY1100" fmla="*/ 1569097 h 3607628"/>
              <a:gd name="connsiteX1101" fmla="*/ 1958063 w 4136488"/>
              <a:gd name="connsiteY1101" fmla="*/ 1575393 h 3607628"/>
              <a:gd name="connsiteX1102" fmla="*/ 1942323 w 4136488"/>
              <a:gd name="connsiteY1102" fmla="*/ 1591920 h 3607628"/>
              <a:gd name="connsiteX1103" fmla="*/ 1926583 w 4136488"/>
              <a:gd name="connsiteY1103" fmla="*/ 1745386 h 3607628"/>
              <a:gd name="connsiteX1104" fmla="*/ 1932879 w 4136488"/>
              <a:gd name="connsiteY1104" fmla="*/ 1776866 h 3607628"/>
              <a:gd name="connsiteX1105" fmla="*/ 1939176 w 4136488"/>
              <a:gd name="connsiteY1105" fmla="*/ 1808346 h 3607628"/>
              <a:gd name="connsiteX1106" fmla="*/ 1932093 w 4136488"/>
              <a:gd name="connsiteY1106" fmla="*/ 1857927 h 3607628"/>
              <a:gd name="connsiteX1107" fmla="*/ 1920287 w 4136488"/>
              <a:gd name="connsiteY1107" fmla="*/ 1902786 h 3607628"/>
              <a:gd name="connsiteX1108" fmla="*/ 1909269 w 4136488"/>
              <a:gd name="connsiteY1108" fmla="*/ 1956302 h 3607628"/>
              <a:gd name="connsiteX1109" fmla="*/ 1907695 w 4136488"/>
              <a:gd name="connsiteY1109" fmla="*/ 2009818 h 3607628"/>
              <a:gd name="connsiteX1110" fmla="*/ 1901400 w 4136488"/>
              <a:gd name="connsiteY1110" fmla="*/ 2242771 h 3607628"/>
              <a:gd name="connsiteX1111" fmla="*/ 1885659 w 4136488"/>
              <a:gd name="connsiteY1111" fmla="*/ 2559934 h 3607628"/>
              <a:gd name="connsiteX1112" fmla="*/ 1888807 w 4136488"/>
              <a:gd name="connsiteY1112" fmla="*/ 2872374 h 3607628"/>
              <a:gd name="connsiteX1113" fmla="*/ 1895103 w 4136488"/>
              <a:gd name="connsiteY1113" fmla="*/ 2872374 h 3607628"/>
              <a:gd name="connsiteX1114" fmla="*/ 1900612 w 4136488"/>
              <a:gd name="connsiteY1114" fmla="*/ 2703955 h 3607628"/>
              <a:gd name="connsiteX1115" fmla="*/ 1901400 w 4136488"/>
              <a:gd name="connsiteY1115" fmla="*/ 2544981 h 3607628"/>
              <a:gd name="connsiteX1116" fmla="*/ 1903761 w 4136488"/>
              <a:gd name="connsiteY1116" fmla="*/ 2382071 h 3607628"/>
              <a:gd name="connsiteX1117" fmla="*/ 1920287 w 4136488"/>
              <a:gd name="connsiteY1117" fmla="*/ 2223883 h 3607628"/>
              <a:gd name="connsiteX1118" fmla="*/ 1925797 w 4136488"/>
              <a:gd name="connsiteY1118" fmla="*/ 2144396 h 3607628"/>
              <a:gd name="connsiteX1119" fmla="*/ 1926583 w 4136488"/>
              <a:gd name="connsiteY1119" fmla="*/ 2060187 h 3607628"/>
              <a:gd name="connsiteX1120" fmla="*/ 1933667 w 4136488"/>
              <a:gd name="connsiteY1120" fmla="*/ 1979126 h 3607628"/>
              <a:gd name="connsiteX1121" fmla="*/ 1945472 w 4136488"/>
              <a:gd name="connsiteY1121" fmla="*/ 1902786 h 3607628"/>
              <a:gd name="connsiteX1122" fmla="*/ 1964360 w 4136488"/>
              <a:gd name="connsiteY1122" fmla="*/ 1569097 h 3607628"/>
              <a:gd name="connsiteX1123" fmla="*/ 1687335 w 4136488"/>
              <a:gd name="connsiteY1123" fmla="*/ 1569097 h 3607628"/>
              <a:gd name="connsiteX1124" fmla="*/ 1684973 w 4136488"/>
              <a:gd name="connsiteY1124" fmla="*/ 1587985 h 3607628"/>
              <a:gd name="connsiteX1125" fmla="*/ 1668447 w 4136488"/>
              <a:gd name="connsiteY1125" fmla="*/ 1606873 h 3607628"/>
              <a:gd name="connsiteX1126" fmla="*/ 1673955 w 4136488"/>
              <a:gd name="connsiteY1126" fmla="*/ 1595068 h 3607628"/>
              <a:gd name="connsiteX1127" fmla="*/ 1674743 w 4136488"/>
              <a:gd name="connsiteY1127" fmla="*/ 1587985 h 3607628"/>
              <a:gd name="connsiteX1128" fmla="*/ 2248665 w 4136488"/>
              <a:gd name="connsiteY1128" fmla="*/ 1563784 h 3607628"/>
              <a:gd name="connsiteX1129" fmla="*/ 2247681 w 4136488"/>
              <a:gd name="connsiteY1129" fmla="*/ 1569097 h 3607628"/>
              <a:gd name="connsiteX1130" fmla="*/ 2253190 w 4136488"/>
              <a:gd name="connsiteY1130" fmla="*/ 1578541 h 3607628"/>
              <a:gd name="connsiteX1131" fmla="*/ 2253977 w 4136488"/>
              <a:gd name="connsiteY1131" fmla="*/ 1569097 h 3607628"/>
              <a:gd name="connsiteX1132" fmla="*/ 2250829 w 4136488"/>
              <a:gd name="connsiteY1132" fmla="*/ 1564375 h 3607628"/>
              <a:gd name="connsiteX1133" fmla="*/ 2248665 w 4136488"/>
              <a:gd name="connsiteY1133" fmla="*/ 1563784 h 3607628"/>
              <a:gd name="connsiteX1134" fmla="*/ 1372533 w 4136488"/>
              <a:gd name="connsiteY1134" fmla="*/ 1556505 h 3607628"/>
              <a:gd name="connsiteX1135" fmla="*/ 1368598 w 4136488"/>
              <a:gd name="connsiteY1135" fmla="*/ 1568310 h 3607628"/>
              <a:gd name="connsiteX1136" fmla="*/ 1359941 w 4136488"/>
              <a:gd name="connsiteY1136" fmla="*/ 1575393 h 3607628"/>
              <a:gd name="connsiteX1137" fmla="*/ 1359941 w 4136488"/>
              <a:gd name="connsiteY1137" fmla="*/ 1569097 h 3607628"/>
              <a:gd name="connsiteX1138" fmla="*/ 1363876 w 4136488"/>
              <a:gd name="connsiteY1138" fmla="*/ 1562801 h 3607628"/>
              <a:gd name="connsiteX1139" fmla="*/ 1372533 w 4136488"/>
              <a:gd name="connsiteY1139" fmla="*/ 1556505 h 3607628"/>
              <a:gd name="connsiteX1140" fmla="*/ 1854966 w 4136488"/>
              <a:gd name="connsiteY1140" fmla="*/ 1554930 h 3607628"/>
              <a:gd name="connsiteX1141" fmla="*/ 1851031 w 4136488"/>
              <a:gd name="connsiteY1141" fmla="*/ 1562801 h 3607628"/>
              <a:gd name="connsiteX1142" fmla="*/ 1866771 w 4136488"/>
              <a:gd name="connsiteY1142" fmla="*/ 1559653 h 3607628"/>
              <a:gd name="connsiteX1143" fmla="*/ 1863623 w 4136488"/>
              <a:gd name="connsiteY1143" fmla="*/ 1556505 h 3607628"/>
              <a:gd name="connsiteX1144" fmla="*/ 1854966 w 4136488"/>
              <a:gd name="connsiteY1144" fmla="*/ 1554930 h 3607628"/>
              <a:gd name="connsiteX1145" fmla="*/ 758179 w 4136488"/>
              <a:gd name="connsiteY1145" fmla="*/ 1531419 h 3607628"/>
              <a:gd name="connsiteX1146" fmla="*/ 755523 w 4136488"/>
              <a:gd name="connsiteY1146" fmla="*/ 1537616 h 3607628"/>
              <a:gd name="connsiteX1147" fmla="*/ 757884 w 4136488"/>
              <a:gd name="connsiteY1147" fmla="*/ 1535256 h 3607628"/>
              <a:gd name="connsiteX1148" fmla="*/ 758179 w 4136488"/>
              <a:gd name="connsiteY1148" fmla="*/ 1531419 h 3607628"/>
              <a:gd name="connsiteX1149" fmla="*/ 2883579 w 4136488"/>
              <a:gd name="connsiteY1149" fmla="*/ 1531321 h 3607628"/>
              <a:gd name="connsiteX1150" fmla="*/ 2878070 w 4136488"/>
              <a:gd name="connsiteY1150" fmla="*/ 1543913 h 3607628"/>
              <a:gd name="connsiteX1151" fmla="*/ 2877283 w 4136488"/>
              <a:gd name="connsiteY1151" fmla="*/ 1556505 h 3607628"/>
              <a:gd name="connsiteX1152" fmla="*/ 2839507 w 4136488"/>
              <a:gd name="connsiteY1152" fmla="*/ 1531321 h 3607628"/>
              <a:gd name="connsiteX1153" fmla="*/ 2839507 w 4136488"/>
              <a:gd name="connsiteY1153" fmla="*/ 1537616 h 3607628"/>
              <a:gd name="connsiteX1154" fmla="*/ 2841868 w 4136488"/>
              <a:gd name="connsiteY1154" fmla="*/ 1536830 h 3607628"/>
              <a:gd name="connsiteX1155" fmla="*/ 2839507 w 4136488"/>
              <a:gd name="connsiteY1155" fmla="*/ 1531321 h 3607628"/>
              <a:gd name="connsiteX1156" fmla="*/ 1385125 w 4136488"/>
              <a:gd name="connsiteY1156" fmla="*/ 1531321 h 3607628"/>
              <a:gd name="connsiteX1157" fmla="*/ 1372533 w 4136488"/>
              <a:gd name="connsiteY1157" fmla="*/ 1543913 h 3607628"/>
              <a:gd name="connsiteX1158" fmla="*/ 1376468 w 4136488"/>
              <a:gd name="connsiteY1158" fmla="*/ 1537616 h 3607628"/>
              <a:gd name="connsiteX1159" fmla="*/ 1385125 w 4136488"/>
              <a:gd name="connsiteY1159" fmla="*/ 1531321 h 3607628"/>
              <a:gd name="connsiteX1160" fmla="*/ 2174785 w 4136488"/>
              <a:gd name="connsiteY1160" fmla="*/ 1521483 h 3607628"/>
              <a:gd name="connsiteX1161" fmla="*/ 2172129 w 4136488"/>
              <a:gd name="connsiteY1161" fmla="*/ 1525024 h 3607628"/>
              <a:gd name="connsiteX1162" fmla="*/ 2174489 w 4136488"/>
              <a:gd name="connsiteY1162" fmla="*/ 1529747 h 3607628"/>
              <a:gd name="connsiteX1163" fmla="*/ 2174785 w 4136488"/>
              <a:gd name="connsiteY1163" fmla="*/ 1521483 h 3607628"/>
              <a:gd name="connsiteX1164" fmla="*/ 1429198 w 4136488"/>
              <a:gd name="connsiteY1164" fmla="*/ 1518728 h 3607628"/>
              <a:gd name="connsiteX1165" fmla="*/ 1356006 w 4136488"/>
              <a:gd name="connsiteY1165" fmla="*/ 1663537 h 3607628"/>
              <a:gd name="connsiteX1166" fmla="*/ 1278093 w 4136488"/>
              <a:gd name="connsiteY1166" fmla="*/ 1808346 h 3607628"/>
              <a:gd name="connsiteX1167" fmla="*/ 1192310 w 4136488"/>
              <a:gd name="connsiteY1167" fmla="*/ 1962598 h 3607628"/>
              <a:gd name="connsiteX1168" fmla="*/ 1120692 w 4136488"/>
              <a:gd name="connsiteY1168" fmla="*/ 2097962 h 3607628"/>
              <a:gd name="connsiteX1169" fmla="*/ 1136432 w 4136488"/>
              <a:gd name="connsiteY1169" fmla="*/ 2081436 h 3607628"/>
              <a:gd name="connsiteX1170" fmla="*/ 1152172 w 4136488"/>
              <a:gd name="connsiteY1170" fmla="*/ 2060187 h 3607628"/>
              <a:gd name="connsiteX1171" fmla="*/ 988476 w 4136488"/>
              <a:gd name="connsiteY1171" fmla="*/ 2330916 h 3607628"/>
              <a:gd name="connsiteX1172" fmla="*/ 975097 w 4136488"/>
              <a:gd name="connsiteY1172" fmla="*/ 2349017 h 3607628"/>
              <a:gd name="connsiteX1173" fmla="*/ 956996 w 4136488"/>
              <a:gd name="connsiteY1173" fmla="*/ 2362396 h 3607628"/>
              <a:gd name="connsiteX1174" fmla="*/ 1120692 w 4136488"/>
              <a:gd name="connsiteY1174" fmla="*/ 2104259 h 3607628"/>
              <a:gd name="connsiteX1175" fmla="*/ 1118164 w 4136488"/>
              <a:gd name="connsiteY1175" fmla="*/ 2103262 h 3607628"/>
              <a:gd name="connsiteX1176" fmla="*/ 1118036 w 4136488"/>
              <a:gd name="connsiteY1176" fmla="*/ 2103373 h 3607628"/>
              <a:gd name="connsiteX1177" fmla="*/ 1108100 w 4136488"/>
              <a:gd name="connsiteY1177" fmla="*/ 2104259 h 3607628"/>
              <a:gd name="connsiteX1178" fmla="*/ 1101804 w 4136488"/>
              <a:gd name="connsiteY1178" fmla="*/ 2104259 h 3607628"/>
              <a:gd name="connsiteX1179" fmla="*/ 1145410 w 4136488"/>
              <a:gd name="connsiteY1179" fmla="*/ 2017280 h 3607628"/>
              <a:gd name="connsiteX1180" fmla="*/ 1232388 w 4136488"/>
              <a:gd name="connsiteY1180" fmla="*/ 1857548 h 3607628"/>
              <a:gd name="connsiteX1181" fmla="*/ 1296981 w 4136488"/>
              <a:gd name="connsiteY1181" fmla="*/ 1757977 h 3607628"/>
              <a:gd name="connsiteX1182" fmla="*/ 1290685 w 4136488"/>
              <a:gd name="connsiteY1182" fmla="*/ 1745386 h 3607628"/>
              <a:gd name="connsiteX1183" fmla="*/ 1286750 w 4136488"/>
              <a:gd name="connsiteY1183" fmla="*/ 1752468 h 3607628"/>
              <a:gd name="connsiteX1184" fmla="*/ 1278093 w 4136488"/>
              <a:gd name="connsiteY1184" fmla="*/ 1764274 h 3607628"/>
              <a:gd name="connsiteX1185" fmla="*/ 1202541 w 4136488"/>
              <a:gd name="connsiteY1185" fmla="*/ 1896490 h 3607628"/>
              <a:gd name="connsiteX1186" fmla="*/ 1160829 w 4136488"/>
              <a:gd name="connsiteY1186" fmla="*/ 1968894 h 3607628"/>
              <a:gd name="connsiteX1187" fmla="*/ 1114396 w 4136488"/>
              <a:gd name="connsiteY1187" fmla="*/ 2041298 h 3607628"/>
              <a:gd name="connsiteX1188" fmla="*/ 1101017 w 4136488"/>
              <a:gd name="connsiteY1188" fmla="*/ 2057825 h 3607628"/>
              <a:gd name="connsiteX1189" fmla="*/ 1082916 w 4136488"/>
              <a:gd name="connsiteY1189" fmla="*/ 2079075 h 3607628"/>
              <a:gd name="connsiteX1190" fmla="*/ 1082916 w 4136488"/>
              <a:gd name="connsiteY1190" fmla="*/ 2085371 h 3607628"/>
              <a:gd name="connsiteX1191" fmla="*/ 975884 w 4136488"/>
              <a:gd name="connsiteY1191" fmla="*/ 2236476 h 3607628"/>
              <a:gd name="connsiteX1192" fmla="*/ 948339 w 4136488"/>
              <a:gd name="connsiteY1192" fmla="*/ 2275825 h 3607628"/>
              <a:gd name="connsiteX1193" fmla="*/ 925516 w 4136488"/>
              <a:gd name="connsiteY1193" fmla="*/ 2305732 h 3607628"/>
              <a:gd name="connsiteX1194" fmla="*/ 923155 w 4136488"/>
              <a:gd name="connsiteY1194" fmla="*/ 2298648 h 3607628"/>
              <a:gd name="connsiteX1195" fmla="*/ 944404 w 4136488"/>
              <a:gd name="connsiteY1195" fmla="*/ 2267956 h 3607628"/>
              <a:gd name="connsiteX1196" fmla="*/ 1013660 w 4136488"/>
              <a:gd name="connsiteY1196" fmla="*/ 2160923 h 3607628"/>
              <a:gd name="connsiteX1197" fmla="*/ 1058519 w 4136488"/>
              <a:gd name="connsiteY1197" fmla="*/ 2081436 h 3607628"/>
              <a:gd name="connsiteX1198" fmla="*/ 1108100 w 4136488"/>
              <a:gd name="connsiteY1198" fmla="*/ 2016115 h 3607628"/>
              <a:gd name="connsiteX1199" fmla="*/ 1123053 w 4136488"/>
              <a:gd name="connsiteY1199" fmla="*/ 2005097 h 3607628"/>
              <a:gd name="connsiteX1200" fmla="*/ 1133284 w 4136488"/>
              <a:gd name="connsiteY1200" fmla="*/ 1984635 h 3607628"/>
              <a:gd name="connsiteX1201" fmla="*/ 1120692 w 4136488"/>
              <a:gd name="connsiteY1201" fmla="*/ 1984635 h 3607628"/>
              <a:gd name="connsiteX1202" fmla="*/ 1133284 w 4136488"/>
              <a:gd name="connsiteY1202" fmla="*/ 1959450 h 3607628"/>
              <a:gd name="connsiteX1203" fmla="*/ 1156894 w 4136488"/>
              <a:gd name="connsiteY1203" fmla="*/ 1956302 h 3607628"/>
              <a:gd name="connsiteX1204" fmla="*/ 1189949 w 4136488"/>
              <a:gd name="connsiteY1204" fmla="*/ 1896490 h 3607628"/>
              <a:gd name="connsiteX1205" fmla="*/ 1263927 w 4136488"/>
              <a:gd name="connsiteY1205" fmla="*/ 1766634 h 3607628"/>
              <a:gd name="connsiteX1206" fmla="*/ 1328461 w 4136488"/>
              <a:gd name="connsiteY1206" fmla="*/ 1669833 h 3607628"/>
              <a:gd name="connsiteX1207" fmla="*/ 1352858 w 4136488"/>
              <a:gd name="connsiteY1207" fmla="*/ 1655667 h 3607628"/>
              <a:gd name="connsiteX1208" fmla="*/ 1372533 w 4136488"/>
              <a:gd name="connsiteY1208" fmla="*/ 1613169 h 3607628"/>
              <a:gd name="connsiteX1209" fmla="*/ 1398505 w 4136488"/>
              <a:gd name="connsiteY1209" fmla="*/ 1561227 h 3607628"/>
              <a:gd name="connsiteX1210" fmla="*/ 1429198 w 4136488"/>
              <a:gd name="connsiteY1210" fmla="*/ 1518728 h 3607628"/>
              <a:gd name="connsiteX1211" fmla="*/ 622421 w 4136488"/>
              <a:gd name="connsiteY1211" fmla="*/ 1517941 h 3607628"/>
              <a:gd name="connsiteX1212" fmla="*/ 627242 w 4136488"/>
              <a:gd name="connsiteY1212" fmla="*/ 1521876 h 3607628"/>
              <a:gd name="connsiteX1213" fmla="*/ 623307 w 4136488"/>
              <a:gd name="connsiteY1213" fmla="*/ 1525024 h 3607628"/>
              <a:gd name="connsiteX1214" fmla="*/ 615436 w 4136488"/>
              <a:gd name="connsiteY1214" fmla="*/ 1528960 h 3607628"/>
              <a:gd name="connsiteX1215" fmla="*/ 617010 w 4136488"/>
              <a:gd name="connsiteY1215" fmla="*/ 1518728 h 3607628"/>
              <a:gd name="connsiteX1216" fmla="*/ 622421 w 4136488"/>
              <a:gd name="connsiteY1216" fmla="*/ 1517941 h 3607628"/>
              <a:gd name="connsiteX1217" fmla="*/ 2921355 w 4136488"/>
              <a:gd name="connsiteY1217" fmla="*/ 1512433 h 3607628"/>
              <a:gd name="connsiteX1218" fmla="*/ 2849738 w 4136488"/>
              <a:gd name="connsiteY1218" fmla="*/ 1637566 h 3607628"/>
              <a:gd name="connsiteX1219" fmla="*/ 2801731 w 4136488"/>
              <a:gd name="connsiteY1219" fmla="*/ 1739090 h 3607628"/>
              <a:gd name="connsiteX1220" fmla="*/ 2789139 w 4136488"/>
              <a:gd name="connsiteY1220" fmla="*/ 1754042 h 3607628"/>
              <a:gd name="connsiteX1221" fmla="*/ 2776547 w 4136488"/>
              <a:gd name="connsiteY1221" fmla="*/ 1745386 h 3607628"/>
              <a:gd name="connsiteX1222" fmla="*/ 2779695 w 4136488"/>
              <a:gd name="connsiteY1222" fmla="*/ 1755617 h 3607628"/>
              <a:gd name="connsiteX1223" fmla="*/ 2782843 w 4136488"/>
              <a:gd name="connsiteY1223" fmla="*/ 1770570 h 3607628"/>
              <a:gd name="connsiteX1224" fmla="*/ 2709651 w 4136488"/>
              <a:gd name="connsiteY1224" fmla="*/ 1900425 h 3607628"/>
              <a:gd name="connsiteX1225" fmla="*/ 2631738 w 4136488"/>
              <a:gd name="connsiteY1225" fmla="*/ 2053891 h 3607628"/>
              <a:gd name="connsiteX1226" fmla="*/ 2612850 w 4136488"/>
              <a:gd name="connsiteY1226" fmla="*/ 2091667 h 3607628"/>
              <a:gd name="connsiteX1227" fmla="*/ 2614203 w 4136488"/>
              <a:gd name="connsiteY1227" fmla="*/ 2093258 h 3607628"/>
              <a:gd name="connsiteX1228" fmla="*/ 2614818 w 4136488"/>
              <a:gd name="connsiteY1228" fmla="*/ 2092773 h 3607628"/>
              <a:gd name="connsiteX1229" fmla="*/ 2619146 w 4136488"/>
              <a:gd name="connsiteY1229" fmla="*/ 2091667 h 3607628"/>
              <a:gd name="connsiteX1230" fmla="*/ 2628172 w 4136488"/>
              <a:gd name="connsiteY1230" fmla="*/ 2092626 h 3607628"/>
              <a:gd name="connsiteX1231" fmla="*/ 2631285 w 4136488"/>
              <a:gd name="connsiteY1231" fmla="*/ 2092574 h 3607628"/>
              <a:gd name="connsiteX1232" fmla="*/ 2600258 w 4136488"/>
              <a:gd name="connsiteY1232" fmla="*/ 2154627 h 3607628"/>
              <a:gd name="connsiteX1233" fmla="*/ 2590027 w 4136488"/>
              <a:gd name="connsiteY1233" fmla="*/ 2168006 h 3607628"/>
              <a:gd name="connsiteX1234" fmla="*/ 2575074 w 4136488"/>
              <a:gd name="connsiteY1234" fmla="*/ 2167219 h 3607628"/>
              <a:gd name="connsiteX1235" fmla="*/ 2582944 w 4136488"/>
              <a:gd name="connsiteY1235" fmla="*/ 2189255 h 3607628"/>
              <a:gd name="connsiteX1236" fmla="*/ 2562482 w 4136488"/>
              <a:gd name="connsiteY1236" fmla="*/ 2230179 h 3607628"/>
              <a:gd name="connsiteX1237" fmla="*/ 2547529 w 4136488"/>
              <a:gd name="connsiteY1237" fmla="*/ 2262447 h 3607628"/>
              <a:gd name="connsiteX1238" fmla="*/ 2539257 w 4136488"/>
              <a:gd name="connsiteY1238" fmla="*/ 2292352 h 3607628"/>
              <a:gd name="connsiteX1239" fmla="*/ 2541725 w 4136488"/>
              <a:gd name="connsiteY1239" fmla="*/ 2292352 h 3607628"/>
              <a:gd name="connsiteX1240" fmla="*/ 2556186 w 4136488"/>
              <a:gd name="connsiteY1240" fmla="*/ 2299436 h 3607628"/>
              <a:gd name="connsiteX1241" fmla="*/ 2531002 w 4136488"/>
              <a:gd name="connsiteY1241" fmla="*/ 2343508 h 3607628"/>
              <a:gd name="connsiteX1242" fmla="*/ 2589765 w 4136488"/>
              <a:gd name="connsiteY1242" fmla="*/ 2255130 h 3607628"/>
              <a:gd name="connsiteX1243" fmla="*/ 2673711 w 4136488"/>
              <a:gd name="connsiteY1243" fmla="*/ 2098196 h 3607628"/>
              <a:gd name="connsiteX1244" fmla="*/ 2719883 w 4136488"/>
              <a:gd name="connsiteY1244" fmla="*/ 1997226 h 3607628"/>
              <a:gd name="connsiteX1245" fmla="*/ 2691551 w 4136488"/>
              <a:gd name="connsiteY1245" fmla="*/ 2039725 h 3607628"/>
              <a:gd name="connsiteX1246" fmla="*/ 2663218 w 4136488"/>
              <a:gd name="connsiteY1246" fmla="*/ 2091667 h 3607628"/>
              <a:gd name="connsiteX1247" fmla="*/ 2606554 w 4136488"/>
              <a:gd name="connsiteY1247" fmla="*/ 2192403 h 3607628"/>
              <a:gd name="connsiteX1248" fmla="*/ 2646691 w 4136488"/>
              <a:gd name="connsiteY1248" fmla="*/ 2101898 h 3607628"/>
              <a:gd name="connsiteX1249" fmla="*/ 2700995 w 4136488"/>
              <a:gd name="connsiteY1249" fmla="*/ 1997226 h 3607628"/>
              <a:gd name="connsiteX1250" fmla="*/ 2704143 w 4136488"/>
              <a:gd name="connsiteY1250" fmla="*/ 1990930 h 3607628"/>
              <a:gd name="connsiteX1251" fmla="*/ 2707291 w 4136488"/>
              <a:gd name="connsiteY1251" fmla="*/ 1984635 h 3607628"/>
              <a:gd name="connsiteX1252" fmla="*/ 2722243 w 4136488"/>
              <a:gd name="connsiteY1252" fmla="*/ 1978338 h 3607628"/>
              <a:gd name="connsiteX1253" fmla="*/ 2751363 w 4136488"/>
              <a:gd name="connsiteY1253" fmla="*/ 1934266 h 3607628"/>
              <a:gd name="connsiteX1254" fmla="*/ 2833211 w 4136488"/>
              <a:gd name="connsiteY1254" fmla="*/ 1757977 h 3607628"/>
              <a:gd name="connsiteX1255" fmla="*/ 2789926 w 4136488"/>
              <a:gd name="connsiteY1255" fmla="*/ 1827234 h 3607628"/>
              <a:gd name="connsiteX1256" fmla="*/ 2751363 w 4136488"/>
              <a:gd name="connsiteY1256" fmla="*/ 1896490 h 3607628"/>
              <a:gd name="connsiteX1257" fmla="*/ 2694699 w 4136488"/>
              <a:gd name="connsiteY1257" fmla="*/ 1984635 h 3607628"/>
              <a:gd name="connsiteX1258" fmla="*/ 2686041 w 4136488"/>
              <a:gd name="connsiteY1258" fmla="*/ 1993292 h 3607628"/>
              <a:gd name="connsiteX1259" fmla="*/ 2682107 w 4136488"/>
              <a:gd name="connsiteY1259" fmla="*/ 1997226 h 3607628"/>
              <a:gd name="connsiteX1260" fmla="*/ 2734836 w 4136488"/>
              <a:gd name="connsiteY1260" fmla="*/ 1876815 h 3607628"/>
              <a:gd name="connsiteX1261" fmla="*/ 2801731 w 4136488"/>
              <a:gd name="connsiteY1261" fmla="*/ 1751681 h 3607628"/>
              <a:gd name="connsiteX1262" fmla="*/ 2863904 w 4136488"/>
              <a:gd name="connsiteY1262" fmla="*/ 1636779 h 3607628"/>
              <a:gd name="connsiteX1263" fmla="*/ 2921355 w 4136488"/>
              <a:gd name="connsiteY1263" fmla="*/ 1512433 h 3607628"/>
              <a:gd name="connsiteX1264" fmla="*/ 1806959 w 4136488"/>
              <a:gd name="connsiteY1264" fmla="*/ 1506136 h 3607628"/>
              <a:gd name="connsiteX1265" fmla="*/ 1760526 w 4136488"/>
              <a:gd name="connsiteY1265" fmla="*/ 1585624 h 3607628"/>
              <a:gd name="connsiteX1266" fmla="*/ 1718815 w 4136488"/>
              <a:gd name="connsiteY1266" fmla="*/ 1669833 h 3607628"/>
              <a:gd name="connsiteX1267" fmla="*/ 1772331 w 4136488"/>
              <a:gd name="connsiteY1267" fmla="*/ 1590346 h 3607628"/>
              <a:gd name="connsiteX1268" fmla="*/ 1806959 w 4136488"/>
              <a:gd name="connsiteY1268" fmla="*/ 1506136 h 3607628"/>
              <a:gd name="connsiteX1269" fmla="*/ 1394963 w 4136488"/>
              <a:gd name="connsiteY1269" fmla="*/ 1501710 h 3607628"/>
              <a:gd name="connsiteX1270" fmla="*/ 1396143 w 4136488"/>
              <a:gd name="connsiteY1270" fmla="*/ 1503775 h 3607628"/>
              <a:gd name="connsiteX1271" fmla="*/ 1391421 w 4136488"/>
              <a:gd name="connsiteY1271" fmla="*/ 1506136 h 3607628"/>
              <a:gd name="connsiteX1272" fmla="*/ 1394963 w 4136488"/>
              <a:gd name="connsiteY1272" fmla="*/ 1501710 h 3607628"/>
              <a:gd name="connsiteX1273" fmla="*/ 1740359 w 4136488"/>
              <a:gd name="connsiteY1273" fmla="*/ 1481936 h 3607628"/>
              <a:gd name="connsiteX1274" fmla="*/ 1738490 w 4136488"/>
              <a:gd name="connsiteY1274" fmla="*/ 1482526 h 3607628"/>
              <a:gd name="connsiteX1275" fmla="*/ 1737703 w 4136488"/>
              <a:gd name="connsiteY1275" fmla="*/ 1487248 h 3607628"/>
              <a:gd name="connsiteX1276" fmla="*/ 1740851 w 4136488"/>
              <a:gd name="connsiteY1276" fmla="*/ 1491970 h 3607628"/>
              <a:gd name="connsiteX1277" fmla="*/ 1743999 w 4136488"/>
              <a:gd name="connsiteY1277" fmla="*/ 1487248 h 3607628"/>
              <a:gd name="connsiteX1278" fmla="*/ 1740359 w 4136488"/>
              <a:gd name="connsiteY1278" fmla="*/ 1481936 h 3607628"/>
              <a:gd name="connsiteX1279" fmla="*/ 1718815 w 4136488"/>
              <a:gd name="connsiteY1279" fmla="*/ 1462064 h 3607628"/>
              <a:gd name="connsiteX1280" fmla="*/ 1690483 w 4136488"/>
              <a:gd name="connsiteY1280" fmla="*/ 1510858 h 3607628"/>
              <a:gd name="connsiteX1281" fmla="*/ 1662151 w 4136488"/>
              <a:gd name="connsiteY1281" fmla="*/ 1569097 h 3607628"/>
              <a:gd name="connsiteX1282" fmla="*/ 1637753 w 4136488"/>
              <a:gd name="connsiteY1282" fmla="*/ 1624187 h 3607628"/>
              <a:gd name="connsiteX1283" fmla="*/ 1599190 w 4136488"/>
              <a:gd name="connsiteY1283" fmla="*/ 1669833 h 3607628"/>
              <a:gd name="connsiteX1284" fmla="*/ 1587385 w 4136488"/>
              <a:gd name="connsiteY1284" fmla="*/ 1675342 h 3607628"/>
              <a:gd name="connsiteX1285" fmla="*/ 1561414 w 4136488"/>
              <a:gd name="connsiteY1285" fmla="*/ 1713905 h 3607628"/>
              <a:gd name="connsiteX1286" fmla="*/ 1479566 w 4136488"/>
              <a:gd name="connsiteY1286" fmla="*/ 1883898 h 3607628"/>
              <a:gd name="connsiteX1287" fmla="*/ 1507111 w 4136488"/>
              <a:gd name="connsiteY1287" fmla="*/ 1854779 h 3607628"/>
              <a:gd name="connsiteX1288" fmla="*/ 1529934 w 4136488"/>
              <a:gd name="connsiteY1288" fmla="*/ 1820938 h 3607628"/>
              <a:gd name="connsiteX1289" fmla="*/ 1555118 w 4136488"/>
              <a:gd name="connsiteY1289" fmla="*/ 1757977 h 3607628"/>
              <a:gd name="connsiteX1290" fmla="*/ 1577941 w 4136488"/>
              <a:gd name="connsiteY1290" fmla="*/ 1743024 h 3607628"/>
              <a:gd name="connsiteX1291" fmla="*/ 1624375 w 4136488"/>
              <a:gd name="connsiteY1291" fmla="*/ 1676129 h 3607628"/>
              <a:gd name="connsiteX1292" fmla="*/ 1668447 w 4136488"/>
              <a:gd name="connsiteY1292" fmla="*/ 1606873 h 3607628"/>
              <a:gd name="connsiteX1293" fmla="*/ 1641688 w 4136488"/>
              <a:gd name="connsiteY1293" fmla="*/ 1667472 h 3607628"/>
              <a:gd name="connsiteX1294" fmla="*/ 1605486 w 4136488"/>
              <a:gd name="connsiteY1294" fmla="*/ 1732793 h 3607628"/>
              <a:gd name="connsiteX1295" fmla="*/ 1391421 w 4136488"/>
              <a:gd name="connsiteY1295" fmla="*/ 2104259 h 3607628"/>
              <a:gd name="connsiteX1296" fmla="*/ 1434707 w 4136488"/>
              <a:gd name="connsiteY1296" fmla="*/ 2059400 h 3607628"/>
              <a:gd name="connsiteX1297" fmla="*/ 1473270 w 4136488"/>
              <a:gd name="connsiteY1297" fmla="*/ 1990930 h 3607628"/>
              <a:gd name="connsiteX1298" fmla="*/ 1517342 w 4136488"/>
              <a:gd name="connsiteY1298" fmla="*/ 1896490 h 3607628"/>
              <a:gd name="connsiteX1299" fmla="*/ 1528360 w 4136488"/>
              <a:gd name="connsiteY1299" fmla="*/ 1886751 h 3607628"/>
              <a:gd name="connsiteX1300" fmla="*/ 1529749 w 4136488"/>
              <a:gd name="connsiteY1300" fmla="*/ 1885345 h 3607628"/>
              <a:gd name="connsiteX1301" fmla="*/ 1529540 w 4136488"/>
              <a:gd name="connsiteY1301" fmla="*/ 1886087 h 3607628"/>
              <a:gd name="connsiteX1302" fmla="*/ 1542526 w 4136488"/>
              <a:gd name="connsiteY1302" fmla="*/ 1896490 h 3607628"/>
              <a:gd name="connsiteX1303" fmla="*/ 1536230 w 4136488"/>
              <a:gd name="connsiteY1303" fmla="*/ 1871306 h 3607628"/>
              <a:gd name="connsiteX1304" fmla="*/ 1629096 w 4136488"/>
              <a:gd name="connsiteY1304" fmla="*/ 1715479 h 3607628"/>
              <a:gd name="connsiteX1305" fmla="*/ 1712519 w 4136488"/>
              <a:gd name="connsiteY1305" fmla="*/ 1550209 h 3607628"/>
              <a:gd name="connsiteX1306" fmla="*/ 1687335 w 4136488"/>
              <a:gd name="connsiteY1306" fmla="*/ 1569097 h 3607628"/>
              <a:gd name="connsiteX1307" fmla="*/ 1710158 w 4136488"/>
              <a:gd name="connsiteY1307" fmla="*/ 1522664 h 3607628"/>
              <a:gd name="connsiteX1308" fmla="*/ 1718815 w 4136488"/>
              <a:gd name="connsiteY1308" fmla="*/ 1462064 h 3607628"/>
              <a:gd name="connsiteX1309" fmla="*/ 1838439 w 4136488"/>
              <a:gd name="connsiteY1309" fmla="*/ 1455768 h 3607628"/>
              <a:gd name="connsiteX1310" fmla="*/ 1825847 w 4136488"/>
              <a:gd name="connsiteY1310" fmla="*/ 1462064 h 3607628"/>
              <a:gd name="connsiteX1311" fmla="*/ 1823486 w 4136488"/>
              <a:gd name="connsiteY1311" fmla="*/ 1471508 h 3607628"/>
              <a:gd name="connsiteX1312" fmla="*/ 1825847 w 4136488"/>
              <a:gd name="connsiteY1312" fmla="*/ 1480952 h 3607628"/>
              <a:gd name="connsiteX1313" fmla="*/ 3179767 w 4136488"/>
              <a:gd name="connsiteY1313" fmla="*/ 1445858 h 3607628"/>
              <a:gd name="connsiteX1314" fmla="*/ 3160604 w 4136488"/>
              <a:gd name="connsiteY1314" fmla="*/ 1487248 h 3607628"/>
              <a:gd name="connsiteX1315" fmla="*/ 3129124 w 4136488"/>
              <a:gd name="connsiteY1315" fmla="*/ 1550209 h 3607628"/>
              <a:gd name="connsiteX1316" fmla="*/ 3120467 w 4136488"/>
              <a:gd name="connsiteY1316" fmla="*/ 1561227 h 3607628"/>
              <a:gd name="connsiteX1317" fmla="*/ 3116532 w 4136488"/>
              <a:gd name="connsiteY1317" fmla="*/ 1562801 h 3607628"/>
              <a:gd name="connsiteX1318" fmla="*/ 3132272 w 4136488"/>
              <a:gd name="connsiteY1318" fmla="*/ 1526599 h 3607628"/>
              <a:gd name="connsiteX1319" fmla="*/ 3148012 w 4136488"/>
              <a:gd name="connsiteY1319" fmla="*/ 1499840 h 3607628"/>
              <a:gd name="connsiteX1320" fmla="*/ 2027320 w 4136488"/>
              <a:gd name="connsiteY1320" fmla="*/ 1443176 h 3607628"/>
              <a:gd name="connsiteX1321" fmla="*/ 1997414 w 4136488"/>
              <a:gd name="connsiteY1321" fmla="*/ 1502201 h 3607628"/>
              <a:gd name="connsiteX1322" fmla="*/ 1995840 w 4136488"/>
              <a:gd name="connsiteY1322" fmla="*/ 1575393 h 3607628"/>
              <a:gd name="connsiteX1323" fmla="*/ 1989544 w 4136488"/>
              <a:gd name="connsiteY1323" fmla="*/ 1650945 h 3607628"/>
              <a:gd name="connsiteX1324" fmla="*/ 1983248 w 4136488"/>
              <a:gd name="connsiteY1324" fmla="*/ 1726497 h 3607628"/>
              <a:gd name="connsiteX1325" fmla="*/ 1964360 w 4136488"/>
              <a:gd name="connsiteY1325" fmla="*/ 2028706 h 3607628"/>
              <a:gd name="connsiteX1326" fmla="*/ 1947046 w 4136488"/>
              <a:gd name="connsiteY1326" fmla="*/ 2349017 h 3607628"/>
              <a:gd name="connsiteX1327" fmla="*/ 1939176 w 4136488"/>
              <a:gd name="connsiteY1327" fmla="*/ 2664605 h 3607628"/>
              <a:gd name="connsiteX1328" fmla="*/ 1943111 w 4136488"/>
              <a:gd name="connsiteY1328" fmla="*/ 2674836 h 3607628"/>
              <a:gd name="connsiteX1329" fmla="*/ 1951768 w 4136488"/>
              <a:gd name="connsiteY1329" fmla="*/ 2670901 h 3607628"/>
              <a:gd name="connsiteX1330" fmla="*/ 1961212 w 4136488"/>
              <a:gd name="connsiteY1330" fmla="*/ 2712612 h 3607628"/>
              <a:gd name="connsiteX1331" fmla="*/ 1951768 w 4136488"/>
              <a:gd name="connsiteY1331" fmla="*/ 2759045 h 3607628"/>
              <a:gd name="connsiteX1332" fmla="*/ 1939176 w 4136488"/>
              <a:gd name="connsiteY1332" fmla="*/ 2796822 h 3607628"/>
              <a:gd name="connsiteX1333" fmla="*/ 1937602 w 4136488"/>
              <a:gd name="connsiteY1333" fmla="*/ 2840107 h 3607628"/>
              <a:gd name="connsiteX1334" fmla="*/ 1945472 w 4136488"/>
              <a:gd name="connsiteY1334" fmla="*/ 2878670 h 3607628"/>
              <a:gd name="connsiteX1335" fmla="*/ 1945472 w 4136488"/>
              <a:gd name="connsiteY1335" fmla="*/ 2866078 h 3607628"/>
              <a:gd name="connsiteX1336" fmla="*/ 1967508 w 4136488"/>
              <a:gd name="connsiteY1336" fmla="*/ 2844829 h 3607628"/>
              <a:gd name="connsiteX1337" fmla="*/ 1970656 w 4136488"/>
              <a:gd name="connsiteY1337" fmla="*/ 2733861 h 3607628"/>
              <a:gd name="connsiteX1338" fmla="*/ 1989544 w 4136488"/>
              <a:gd name="connsiteY1338" fmla="*/ 2160923 h 3607628"/>
              <a:gd name="connsiteX1339" fmla="*/ 1989544 w 4136488"/>
              <a:gd name="connsiteY1339" fmla="*/ 2116064 h 3607628"/>
              <a:gd name="connsiteX1340" fmla="*/ 1989544 w 4136488"/>
              <a:gd name="connsiteY1340" fmla="*/ 2066482 h 3607628"/>
              <a:gd name="connsiteX1341" fmla="*/ 2008432 w 4136488"/>
              <a:gd name="connsiteY1341" fmla="*/ 1802050 h 3607628"/>
              <a:gd name="connsiteX1342" fmla="*/ 2010793 w 4136488"/>
              <a:gd name="connsiteY1342" fmla="*/ 1713905 h 3607628"/>
              <a:gd name="connsiteX1343" fmla="*/ 2008432 w 4136488"/>
              <a:gd name="connsiteY1343" fmla="*/ 1625761 h 3607628"/>
              <a:gd name="connsiteX1344" fmla="*/ 2015515 w 4136488"/>
              <a:gd name="connsiteY1344" fmla="*/ 1579328 h 3607628"/>
              <a:gd name="connsiteX1345" fmla="*/ 2027320 w 4136488"/>
              <a:gd name="connsiteY1345" fmla="*/ 1537616 h 3607628"/>
              <a:gd name="connsiteX1346" fmla="*/ 2027320 w 4136488"/>
              <a:gd name="connsiteY1346" fmla="*/ 1492757 h 3607628"/>
              <a:gd name="connsiteX1347" fmla="*/ 2027320 w 4136488"/>
              <a:gd name="connsiteY1347" fmla="*/ 1443176 h 3607628"/>
              <a:gd name="connsiteX1348" fmla="*/ 2801731 w 4136488"/>
              <a:gd name="connsiteY1348" fmla="*/ 1430584 h 3607628"/>
              <a:gd name="connsiteX1349" fmla="*/ 2770251 w 4136488"/>
              <a:gd name="connsiteY1349" fmla="*/ 1468360 h 3607628"/>
              <a:gd name="connsiteX1350" fmla="*/ 2688403 w 4136488"/>
              <a:gd name="connsiteY1350" fmla="*/ 1632844 h 3607628"/>
              <a:gd name="connsiteX1351" fmla="*/ 2625442 w 4136488"/>
              <a:gd name="connsiteY1351" fmla="*/ 1783161 h 3607628"/>
              <a:gd name="connsiteX1352" fmla="*/ 2680941 w 4136488"/>
              <a:gd name="connsiteY1352" fmla="*/ 1684757 h 3607628"/>
              <a:gd name="connsiteX1353" fmla="*/ 2758825 w 4136488"/>
              <a:gd name="connsiteY1353" fmla="*/ 1520594 h 3607628"/>
              <a:gd name="connsiteX1354" fmla="*/ 2801731 w 4136488"/>
              <a:gd name="connsiteY1354" fmla="*/ 1430584 h 3607628"/>
              <a:gd name="connsiteX1355" fmla="*/ 610714 w 4136488"/>
              <a:gd name="connsiteY1355" fmla="*/ 1430584 h 3607628"/>
              <a:gd name="connsiteX1356" fmla="*/ 615436 w 4136488"/>
              <a:gd name="connsiteY1356" fmla="*/ 1442389 h 3607628"/>
              <a:gd name="connsiteX1357" fmla="*/ 610714 w 4136488"/>
              <a:gd name="connsiteY1357" fmla="*/ 1449472 h 3607628"/>
              <a:gd name="connsiteX1358" fmla="*/ 605992 w 4136488"/>
              <a:gd name="connsiteY1358" fmla="*/ 1447111 h 3607628"/>
              <a:gd name="connsiteX1359" fmla="*/ 610714 w 4136488"/>
              <a:gd name="connsiteY1359" fmla="*/ 1430584 h 3607628"/>
              <a:gd name="connsiteX1360" fmla="*/ 2135237 w 4136488"/>
              <a:gd name="connsiteY1360" fmla="*/ 1427928 h 3607628"/>
              <a:gd name="connsiteX1361" fmla="*/ 2134352 w 4136488"/>
              <a:gd name="connsiteY1361" fmla="*/ 1430584 h 3607628"/>
              <a:gd name="connsiteX1362" fmla="*/ 2136713 w 4136488"/>
              <a:gd name="connsiteY1362" fmla="*/ 1428223 h 3607628"/>
              <a:gd name="connsiteX1363" fmla="*/ 2135237 w 4136488"/>
              <a:gd name="connsiteY1363" fmla="*/ 1427928 h 3607628"/>
              <a:gd name="connsiteX1364" fmla="*/ 3192320 w 4136488"/>
              <a:gd name="connsiteY1364" fmla="*/ 1424517 h 3607628"/>
              <a:gd name="connsiteX1365" fmla="*/ 3179767 w 4136488"/>
              <a:gd name="connsiteY1365" fmla="*/ 1445858 h 3607628"/>
              <a:gd name="connsiteX1366" fmla="*/ 3180279 w 4136488"/>
              <a:gd name="connsiteY1366" fmla="*/ 1444750 h 3607628"/>
              <a:gd name="connsiteX1367" fmla="*/ 3191593 w 4136488"/>
              <a:gd name="connsiteY1367" fmla="*/ 1425272 h 3607628"/>
              <a:gd name="connsiteX1368" fmla="*/ 2965427 w 4136488"/>
              <a:gd name="connsiteY1368" fmla="*/ 1424288 h 3607628"/>
              <a:gd name="connsiteX1369" fmla="*/ 2944966 w 4136488"/>
              <a:gd name="connsiteY1369" fmla="*/ 1450259 h 3607628"/>
              <a:gd name="connsiteX1370" fmla="*/ 2933947 w 4136488"/>
              <a:gd name="connsiteY1370" fmla="*/ 1480952 h 3607628"/>
              <a:gd name="connsiteX1371" fmla="*/ 1940061 w 4136488"/>
              <a:gd name="connsiteY1371" fmla="*/ 1400088 h 3607628"/>
              <a:gd name="connsiteX1372" fmla="*/ 1939176 w 4136488"/>
              <a:gd name="connsiteY1372" fmla="*/ 1405400 h 3607628"/>
              <a:gd name="connsiteX1373" fmla="*/ 1941537 w 4136488"/>
              <a:gd name="connsiteY1373" fmla="*/ 1400678 h 3607628"/>
              <a:gd name="connsiteX1374" fmla="*/ 1940061 w 4136488"/>
              <a:gd name="connsiteY1374" fmla="*/ 1400088 h 3607628"/>
              <a:gd name="connsiteX1375" fmla="*/ 2908763 w 4136488"/>
              <a:gd name="connsiteY1375" fmla="*/ 1399104 h 3607628"/>
              <a:gd name="connsiteX1376" fmla="*/ 2877283 w 4136488"/>
              <a:gd name="connsiteY1376" fmla="*/ 1449472 h 3607628"/>
              <a:gd name="connsiteX1377" fmla="*/ 2897745 w 4136488"/>
              <a:gd name="connsiteY1377" fmla="*/ 1426649 h 3607628"/>
              <a:gd name="connsiteX1378" fmla="*/ 2908763 w 4136488"/>
              <a:gd name="connsiteY1378" fmla="*/ 1399104 h 3607628"/>
              <a:gd name="connsiteX1379" fmla="*/ 3210973 w 4136488"/>
              <a:gd name="connsiteY1379" fmla="*/ 1392808 h 3607628"/>
              <a:gd name="connsiteX1380" fmla="*/ 3205763 w 4136488"/>
              <a:gd name="connsiteY1380" fmla="*/ 1401665 h 3607628"/>
              <a:gd name="connsiteX1381" fmla="*/ 3204677 w 4136488"/>
              <a:gd name="connsiteY1381" fmla="*/ 1399104 h 3607628"/>
              <a:gd name="connsiteX1382" fmla="*/ 3207825 w 4136488"/>
              <a:gd name="connsiteY1382" fmla="*/ 1393595 h 3607628"/>
              <a:gd name="connsiteX1383" fmla="*/ 3210973 w 4136488"/>
              <a:gd name="connsiteY1383" fmla="*/ 1392808 h 3607628"/>
              <a:gd name="connsiteX1384" fmla="*/ 2971724 w 4136488"/>
              <a:gd name="connsiteY1384" fmla="*/ 1386512 h 3607628"/>
              <a:gd name="connsiteX1385" fmla="*/ 2971724 w 4136488"/>
              <a:gd name="connsiteY1385" fmla="*/ 1405400 h 3607628"/>
              <a:gd name="connsiteX1386" fmla="*/ 2981167 w 4136488"/>
              <a:gd name="connsiteY1386" fmla="*/ 1386512 h 3607628"/>
              <a:gd name="connsiteX1387" fmla="*/ 2971724 w 4136488"/>
              <a:gd name="connsiteY1387" fmla="*/ 1386512 h 3607628"/>
              <a:gd name="connsiteX1388" fmla="*/ 856259 w 4136488"/>
              <a:gd name="connsiteY1388" fmla="*/ 1373920 h 3607628"/>
              <a:gd name="connsiteX1389" fmla="*/ 849963 w 4136488"/>
              <a:gd name="connsiteY1389" fmla="*/ 1392808 h 3607628"/>
              <a:gd name="connsiteX1390" fmla="*/ 856259 w 4136488"/>
              <a:gd name="connsiteY1390" fmla="*/ 1386512 h 3607628"/>
              <a:gd name="connsiteX1391" fmla="*/ 856259 w 4136488"/>
              <a:gd name="connsiteY1391" fmla="*/ 1381839 h 3607628"/>
              <a:gd name="connsiteX1392" fmla="*/ 856259 w 4136488"/>
              <a:gd name="connsiteY1392" fmla="*/ 1381741 h 3607628"/>
              <a:gd name="connsiteX1393" fmla="*/ 856259 w 4136488"/>
              <a:gd name="connsiteY1393" fmla="*/ 1381200 h 3607628"/>
              <a:gd name="connsiteX1394" fmla="*/ 856259 w 4136488"/>
              <a:gd name="connsiteY1394" fmla="*/ 1380216 h 3607628"/>
              <a:gd name="connsiteX1395" fmla="*/ 856259 w 4136488"/>
              <a:gd name="connsiteY1395" fmla="*/ 1379232 h 3607628"/>
              <a:gd name="connsiteX1396" fmla="*/ 856259 w 4136488"/>
              <a:gd name="connsiteY1396" fmla="*/ 1378691 h 3607628"/>
              <a:gd name="connsiteX1397" fmla="*/ 856259 w 4136488"/>
              <a:gd name="connsiteY1397" fmla="*/ 1378593 h 3607628"/>
              <a:gd name="connsiteX1398" fmla="*/ 856259 w 4136488"/>
              <a:gd name="connsiteY1398" fmla="*/ 1373920 h 3607628"/>
              <a:gd name="connsiteX1399" fmla="*/ 2181573 w 4136488"/>
              <a:gd name="connsiteY1399" fmla="*/ 1373133 h 3607628"/>
              <a:gd name="connsiteX1400" fmla="*/ 2178425 w 4136488"/>
              <a:gd name="connsiteY1400" fmla="*/ 1380216 h 3607628"/>
              <a:gd name="connsiteX1401" fmla="*/ 2183933 w 4136488"/>
              <a:gd name="connsiteY1401" fmla="*/ 1384938 h 3607628"/>
              <a:gd name="connsiteX1402" fmla="*/ 2184721 w 4136488"/>
              <a:gd name="connsiteY1402" fmla="*/ 1380216 h 3607628"/>
              <a:gd name="connsiteX1403" fmla="*/ 2181573 w 4136488"/>
              <a:gd name="connsiteY1403" fmla="*/ 1373133 h 3607628"/>
              <a:gd name="connsiteX1404" fmla="*/ 1769183 w 4136488"/>
              <a:gd name="connsiteY1404" fmla="*/ 1367624 h 3607628"/>
              <a:gd name="connsiteX1405" fmla="*/ 1756591 w 4136488"/>
              <a:gd name="connsiteY1405" fmla="*/ 1384938 h 3607628"/>
              <a:gd name="connsiteX1406" fmla="*/ 1743999 w 4136488"/>
              <a:gd name="connsiteY1406" fmla="*/ 1411696 h 3607628"/>
              <a:gd name="connsiteX1407" fmla="*/ 1736129 w 4136488"/>
              <a:gd name="connsiteY1407" fmla="*/ 1437667 h 3607628"/>
              <a:gd name="connsiteX1408" fmla="*/ 1737703 w 4136488"/>
              <a:gd name="connsiteY1408" fmla="*/ 1468360 h 3607628"/>
              <a:gd name="connsiteX1409" fmla="*/ 1760526 w 4136488"/>
              <a:gd name="connsiteY1409" fmla="*/ 1422714 h 3607628"/>
              <a:gd name="connsiteX1410" fmla="*/ 1769183 w 4136488"/>
              <a:gd name="connsiteY1410" fmla="*/ 1367624 h 3607628"/>
              <a:gd name="connsiteX1411" fmla="*/ 1555118 w 4136488"/>
              <a:gd name="connsiteY1411" fmla="*/ 1348736 h 3607628"/>
              <a:gd name="connsiteX1412" fmla="*/ 1567710 w 4136488"/>
              <a:gd name="connsiteY1412" fmla="*/ 1348736 h 3607628"/>
              <a:gd name="connsiteX1413" fmla="*/ 1563775 w 4136488"/>
              <a:gd name="connsiteY1413" fmla="*/ 1353458 h 3607628"/>
              <a:gd name="connsiteX1414" fmla="*/ 1555118 w 4136488"/>
              <a:gd name="connsiteY1414" fmla="*/ 1348736 h 3607628"/>
              <a:gd name="connsiteX1415" fmla="*/ 2096576 w 4136488"/>
              <a:gd name="connsiteY1415" fmla="*/ 1342440 h 3607628"/>
              <a:gd name="connsiteX1416" fmla="*/ 2074540 w 4136488"/>
              <a:gd name="connsiteY1416" fmla="*/ 1387299 h 3607628"/>
              <a:gd name="connsiteX1417" fmla="*/ 2071392 w 4136488"/>
              <a:gd name="connsiteY1417" fmla="*/ 1436880 h 3607628"/>
              <a:gd name="connsiteX1418" fmla="*/ 2077688 w 4136488"/>
              <a:gd name="connsiteY1418" fmla="*/ 1569097 h 3607628"/>
              <a:gd name="connsiteX1419" fmla="*/ 2094215 w 4136488"/>
              <a:gd name="connsiteY1419" fmla="*/ 1554930 h 3607628"/>
              <a:gd name="connsiteX1420" fmla="*/ 2096576 w 4136488"/>
              <a:gd name="connsiteY1420" fmla="*/ 1531321 h 3607628"/>
              <a:gd name="connsiteX1421" fmla="*/ 2109168 w 4136488"/>
              <a:gd name="connsiteY1421" fmla="*/ 1569097 h 3607628"/>
              <a:gd name="connsiteX1422" fmla="*/ 2119399 w 4136488"/>
              <a:gd name="connsiteY1422" fmla="*/ 1482526 h 3607628"/>
              <a:gd name="connsiteX1423" fmla="*/ 2115464 w 4136488"/>
              <a:gd name="connsiteY1423" fmla="*/ 1405400 h 3607628"/>
              <a:gd name="connsiteX1424" fmla="*/ 1697271 w 4136488"/>
              <a:gd name="connsiteY1424" fmla="*/ 1340669 h 3607628"/>
              <a:gd name="connsiteX1425" fmla="*/ 1699927 w 4136488"/>
              <a:gd name="connsiteY1425" fmla="*/ 1342440 h 3607628"/>
              <a:gd name="connsiteX1426" fmla="*/ 1697566 w 4136488"/>
              <a:gd name="connsiteY1426" fmla="*/ 1342440 h 3607628"/>
              <a:gd name="connsiteX1427" fmla="*/ 1697271 w 4136488"/>
              <a:gd name="connsiteY1427" fmla="*/ 1340669 h 3607628"/>
              <a:gd name="connsiteX1428" fmla="*/ 2940243 w 4136488"/>
              <a:gd name="connsiteY1428" fmla="*/ 1336144 h 3607628"/>
              <a:gd name="connsiteX1429" fmla="*/ 2931587 w 4136488"/>
              <a:gd name="connsiteY1429" fmla="*/ 1349523 h 3607628"/>
              <a:gd name="connsiteX1430" fmla="*/ 2927651 w 4136488"/>
              <a:gd name="connsiteY1430" fmla="*/ 1367624 h 3607628"/>
              <a:gd name="connsiteX1431" fmla="*/ 2931587 w 4136488"/>
              <a:gd name="connsiteY1431" fmla="*/ 1351884 h 3607628"/>
              <a:gd name="connsiteX1432" fmla="*/ 2940243 w 4136488"/>
              <a:gd name="connsiteY1432" fmla="*/ 1336144 h 3607628"/>
              <a:gd name="connsiteX1433" fmla="*/ 1562299 w 4136488"/>
              <a:gd name="connsiteY1433" fmla="*/ 1334373 h 3607628"/>
              <a:gd name="connsiteX1434" fmla="*/ 1563775 w 4136488"/>
              <a:gd name="connsiteY1434" fmla="*/ 1336144 h 3607628"/>
              <a:gd name="connsiteX1435" fmla="*/ 1561414 w 4136488"/>
              <a:gd name="connsiteY1435" fmla="*/ 1336144 h 3607628"/>
              <a:gd name="connsiteX1436" fmla="*/ 1562299 w 4136488"/>
              <a:gd name="connsiteY1436" fmla="*/ 1334373 h 3607628"/>
              <a:gd name="connsiteX1437" fmla="*/ 1558758 w 4136488"/>
              <a:gd name="connsiteY1437" fmla="*/ 1333488 h 3607628"/>
              <a:gd name="connsiteX1438" fmla="*/ 1561414 w 4136488"/>
              <a:gd name="connsiteY1438" fmla="*/ 1336144 h 3607628"/>
              <a:gd name="connsiteX1439" fmla="*/ 1559053 w 4136488"/>
              <a:gd name="connsiteY1439" fmla="*/ 1333783 h 3607628"/>
              <a:gd name="connsiteX1440" fmla="*/ 1558758 w 4136488"/>
              <a:gd name="connsiteY1440" fmla="*/ 1333488 h 3607628"/>
              <a:gd name="connsiteX1441" fmla="*/ 3053572 w 4136488"/>
              <a:gd name="connsiteY1441" fmla="*/ 1329848 h 3607628"/>
              <a:gd name="connsiteX1442" fmla="*/ 3028388 w 4136488"/>
              <a:gd name="connsiteY1442" fmla="*/ 1348736 h 3607628"/>
              <a:gd name="connsiteX1443" fmla="*/ 3025240 w 4136488"/>
              <a:gd name="connsiteY1443" fmla="*/ 1364476 h 3607628"/>
              <a:gd name="connsiteX1444" fmla="*/ 3022092 w 4136488"/>
              <a:gd name="connsiteY1444" fmla="*/ 1380216 h 3607628"/>
              <a:gd name="connsiteX1445" fmla="*/ 2969363 w 4136488"/>
              <a:gd name="connsiteY1445" fmla="*/ 1451833 h 3607628"/>
              <a:gd name="connsiteX1446" fmla="*/ 2921355 w 4136488"/>
              <a:gd name="connsiteY1446" fmla="*/ 1556505 h 3607628"/>
              <a:gd name="connsiteX1447" fmla="*/ 2949687 w 4136488"/>
              <a:gd name="connsiteY1447" fmla="*/ 1544700 h 3607628"/>
              <a:gd name="connsiteX1448" fmla="*/ 2959132 w 4136488"/>
              <a:gd name="connsiteY1448" fmla="*/ 1518728 h 3607628"/>
              <a:gd name="connsiteX1449" fmla="*/ 2967789 w 4136488"/>
              <a:gd name="connsiteY1449" fmla="*/ 1488822 h 3607628"/>
              <a:gd name="connsiteX1450" fmla="*/ 2971724 w 4136488"/>
              <a:gd name="connsiteY1450" fmla="*/ 1468360 h 3607628"/>
              <a:gd name="connsiteX1451" fmla="*/ 3005565 w 4136488"/>
              <a:gd name="connsiteY1451" fmla="*/ 1425075 h 3607628"/>
              <a:gd name="connsiteX1452" fmla="*/ 3053572 w 4136488"/>
              <a:gd name="connsiteY1452" fmla="*/ 1329848 h 3607628"/>
              <a:gd name="connsiteX1453" fmla="*/ 1769183 w 4136488"/>
              <a:gd name="connsiteY1453" fmla="*/ 1329848 h 3607628"/>
              <a:gd name="connsiteX1454" fmla="*/ 1720913 w 4136488"/>
              <a:gd name="connsiteY1454" fmla="*/ 1414727 h 3607628"/>
              <a:gd name="connsiteX1455" fmla="*/ 1643262 w 4136488"/>
              <a:gd name="connsiteY1455" fmla="*/ 1563967 h 3607628"/>
              <a:gd name="connsiteX1456" fmla="*/ 1599190 w 4136488"/>
              <a:gd name="connsiteY1456" fmla="*/ 1657241 h 3607628"/>
              <a:gd name="connsiteX1457" fmla="*/ 1691269 w 4136488"/>
              <a:gd name="connsiteY1457" fmla="*/ 1493544 h 3607628"/>
              <a:gd name="connsiteX1458" fmla="*/ 1769183 w 4136488"/>
              <a:gd name="connsiteY1458" fmla="*/ 1329848 h 3607628"/>
              <a:gd name="connsiteX1459" fmla="*/ 667379 w 4136488"/>
              <a:gd name="connsiteY1459" fmla="*/ 1317256 h 3607628"/>
              <a:gd name="connsiteX1460" fmla="*/ 674462 w 4136488"/>
              <a:gd name="connsiteY1460" fmla="*/ 1325913 h 3607628"/>
              <a:gd name="connsiteX1461" fmla="*/ 667379 w 4136488"/>
              <a:gd name="connsiteY1461" fmla="*/ 1329848 h 3607628"/>
              <a:gd name="connsiteX1462" fmla="*/ 662657 w 4136488"/>
              <a:gd name="connsiteY1462" fmla="*/ 1318830 h 3607628"/>
              <a:gd name="connsiteX1463" fmla="*/ 667379 w 4136488"/>
              <a:gd name="connsiteY1463" fmla="*/ 1317256 h 3607628"/>
              <a:gd name="connsiteX1464" fmla="*/ 1714806 w 4136488"/>
              <a:gd name="connsiteY1464" fmla="*/ 1300778 h 3607628"/>
              <a:gd name="connsiteX1465" fmla="*/ 1716454 w 4136488"/>
              <a:gd name="connsiteY1465" fmla="*/ 1301516 h 3607628"/>
              <a:gd name="connsiteX1466" fmla="*/ 1725111 w 4136488"/>
              <a:gd name="connsiteY1466" fmla="*/ 1310960 h 3607628"/>
              <a:gd name="connsiteX1467" fmla="*/ 1718815 w 4136488"/>
              <a:gd name="connsiteY1467" fmla="*/ 1318043 h 3607628"/>
              <a:gd name="connsiteX1468" fmla="*/ 1712519 w 4136488"/>
              <a:gd name="connsiteY1468" fmla="*/ 1310960 h 3607628"/>
              <a:gd name="connsiteX1469" fmla="*/ 1714806 w 4136488"/>
              <a:gd name="connsiteY1469" fmla="*/ 1300778 h 3607628"/>
              <a:gd name="connsiteX1470" fmla="*/ 2179408 w 4136488"/>
              <a:gd name="connsiteY1470" fmla="*/ 1299351 h 3607628"/>
              <a:gd name="connsiteX1471" fmla="*/ 2178425 w 4136488"/>
              <a:gd name="connsiteY1471" fmla="*/ 1304664 h 3607628"/>
              <a:gd name="connsiteX1472" fmla="*/ 2183933 w 4136488"/>
              <a:gd name="connsiteY1472" fmla="*/ 1314108 h 3607628"/>
              <a:gd name="connsiteX1473" fmla="*/ 2184721 w 4136488"/>
              <a:gd name="connsiteY1473" fmla="*/ 1304664 h 3607628"/>
              <a:gd name="connsiteX1474" fmla="*/ 2181573 w 4136488"/>
              <a:gd name="connsiteY1474" fmla="*/ 1299942 h 3607628"/>
              <a:gd name="connsiteX1475" fmla="*/ 2179408 w 4136488"/>
              <a:gd name="connsiteY1475" fmla="*/ 1299351 h 3607628"/>
              <a:gd name="connsiteX1476" fmla="*/ 1913991 w 4136488"/>
              <a:gd name="connsiteY1476" fmla="*/ 1292072 h 3607628"/>
              <a:gd name="connsiteX1477" fmla="*/ 1875429 w 4136488"/>
              <a:gd name="connsiteY1477" fmla="*/ 1363689 h 3607628"/>
              <a:gd name="connsiteX1478" fmla="*/ 1851031 w 4136488"/>
              <a:gd name="connsiteY1478" fmla="*/ 1430584 h 3607628"/>
              <a:gd name="connsiteX1479" fmla="*/ 1884872 w 4136488"/>
              <a:gd name="connsiteY1479" fmla="*/ 1363689 h 3607628"/>
              <a:gd name="connsiteX1480" fmla="*/ 1913991 w 4136488"/>
              <a:gd name="connsiteY1480" fmla="*/ 1292072 h 3607628"/>
              <a:gd name="connsiteX1481" fmla="*/ 3175853 w 4136488"/>
              <a:gd name="connsiteY1481" fmla="*/ 1285874 h 3607628"/>
              <a:gd name="connsiteX1482" fmla="*/ 3173197 w 4136488"/>
              <a:gd name="connsiteY1482" fmla="*/ 1292072 h 3607628"/>
              <a:gd name="connsiteX1483" fmla="*/ 3175557 w 4136488"/>
              <a:gd name="connsiteY1483" fmla="*/ 1289711 h 3607628"/>
              <a:gd name="connsiteX1484" fmla="*/ 3175853 w 4136488"/>
              <a:gd name="connsiteY1484" fmla="*/ 1285874 h 3607628"/>
              <a:gd name="connsiteX1485" fmla="*/ 2260273 w 4136488"/>
              <a:gd name="connsiteY1485" fmla="*/ 1266887 h 3607628"/>
              <a:gd name="connsiteX1486" fmla="*/ 2253977 w 4136488"/>
              <a:gd name="connsiteY1486" fmla="*/ 1512433 h 3607628"/>
              <a:gd name="connsiteX1487" fmla="*/ 2269717 w 4136488"/>
              <a:gd name="connsiteY1487" fmla="*/ 1467573 h 3607628"/>
              <a:gd name="connsiteX1488" fmla="*/ 2266569 w 4136488"/>
              <a:gd name="connsiteY1488" fmla="*/ 1399104 h 3607628"/>
              <a:gd name="connsiteX1489" fmla="*/ 2260273 w 4136488"/>
              <a:gd name="connsiteY1489" fmla="*/ 1266887 h 3607628"/>
              <a:gd name="connsiteX1490" fmla="*/ 2121760 w 4136488"/>
              <a:gd name="connsiteY1490" fmla="*/ 1260591 h 3607628"/>
              <a:gd name="connsiteX1491" fmla="*/ 2114677 w 4136488"/>
              <a:gd name="connsiteY1491" fmla="*/ 1288923 h 3607628"/>
              <a:gd name="connsiteX1492" fmla="*/ 2121760 w 4136488"/>
              <a:gd name="connsiteY1492" fmla="*/ 1317256 h 3607628"/>
              <a:gd name="connsiteX1493" fmla="*/ 3022190 w 4136488"/>
              <a:gd name="connsiteY1493" fmla="*/ 1257935 h 3607628"/>
              <a:gd name="connsiteX1494" fmla="*/ 3022092 w 4136488"/>
              <a:gd name="connsiteY1494" fmla="*/ 1260591 h 3607628"/>
              <a:gd name="connsiteX1495" fmla="*/ 3027601 w 4136488"/>
              <a:gd name="connsiteY1495" fmla="*/ 1262952 h 3607628"/>
              <a:gd name="connsiteX1496" fmla="*/ 3028388 w 4136488"/>
              <a:gd name="connsiteY1496" fmla="*/ 1260591 h 3607628"/>
              <a:gd name="connsiteX1497" fmla="*/ 3022879 w 4136488"/>
              <a:gd name="connsiteY1497" fmla="*/ 1258230 h 3607628"/>
              <a:gd name="connsiteX1498" fmla="*/ 3022190 w 4136488"/>
              <a:gd name="connsiteY1498" fmla="*/ 1257935 h 3607628"/>
              <a:gd name="connsiteX1499" fmla="*/ 837371 w 4136488"/>
              <a:gd name="connsiteY1499" fmla="*/ 1248000 h 3607628"/>
              <a:gd name="connsiteX1500" fmla="*/ 809039 w 4136488"/>
              <a:gd name="connsiteY1500" fmla="*/ 1384938 h 3607628"/>
              <a:gd name="connsiteX1501" fmla="*/ 780707 w 4136488"/>
              <a:gd name="connsiteY1501" fmla="*/ 1531321 h 3607628"/>
              <a:gd name="connsiteX1502" fmla="*/ 783855 w 4136488"/>
              <a:gd name="connsiteY1502" fmla="*/ 1529747 h 3607628"/>
              <a:gd name="connsiteX1503" fmla="*/ 787003 w 4136488"/>
              <a:gd name="connsiteY1503" fmla="*/ 1518728 h 3607628"/>
              <a:gd name="connsiteX1504" fmla="*/ 819270 w 4136488"/>
              <a:gd name="connsiteY1504" fmla="*/ 1381003 h 3607628"/>
              <a:gd name="connsiteX1505" fmla="*/ 837371 w 4136488"/>
              <a:gd name="connsiteY1505" fmla="*/ 1248000 h 3607628"/>
              <a:gd name="connsiteX1506" fmla="*/ 1948619 w 4136488"/>
              <a:gd name="connsiteY1506" fmla="*/ 1229112 h 3607628"/>
              <a:gd name="connsiteX1507" fmla="*/ 1945472 w 4136488"/>
              <a:gd name="connsiteY1507" fmla="*/ 1235407 h 3607628"/>
              <a:gd name="connsiteX1508" fmla="*/ 1948226 w 4136488"/>
              <a:gd name="connsiteY1508" fmla="*/ 1231669 h 3607628"/>
              <a:gd name="connsiteX1509" fmla="*/ 1819551 w 4136488"/>
              <a:gd name="connsiteY1509" fmla="*/ 1222815 h 3607628"/>
              <a:gd name="connsiteX1510" fmla="*/ 1795154 w 4136488"/>
              <a:gd name="connsiteY1510" fmla="*/ 1255869 h 3607628"/>
              <a:gd name="connsiteX1511" fmla="*/ 1775479 w 4136488"/>
              <a:gd name="connsiteY1511" fmla="*/ 1298368 h 3607628"/>
              <a:gd name="connsiteX1512" fmla="*/ 1819551 w 4136488"/>
              <a:gd name="connsiteY1512" fmla="*/ 1222815 h 3607628"/>
              <a:gd name="connsiteX1513" fmla="*/ 818483 w 4136488"/>
              <a:gd name="connsiteY1513" fmla="*/ 1222815 h 3607628"/>
              <a:gd name="connsiteX1514" fmla="*/ 775198 w 4136488"/>
              <a:gd name="connsiteY1514" fmla="*/ 1361328 h 3607628"/>
              <a:gd name="connsiteX1515" fmla="*/ 755523 w 4136488"/>
              <a:gd name="connsiteY1515" fmla="*/ 1499840 h 3607628"/>
              <a:gd name="connsiteX1516" fmla="*/ 772837 w 4136488"/>
              <a:gd name="connsiteY1516" fmla="*/ 1478591 h 3607628"/>
              <a:gd name="connsiteX1517" fmla="*/ 780707 w 4136488"/>
              <a:gd name="connsiteY1517" fmla="*/ 1443176 h 3607628"/>
              <a:gd name="connsiteX1518" fmla="*/ 790151 w 4136488"/>
              <a:gd name="connsiteY1518" fmla="*/ 1403039 h 3607628"/>
              <a:gd name="connsiteX1519" fmla="*/ 799595 w 4136488"/>
              <a:gd name="connsiteY1519" fmla="*/ 1367624 h 3607628"/>
              <a:gd name="connsiteX1520" fmla="*/ 818483 w 4136488"/>
              <a:gd name="connsiteY1520" fmla="*/ 1292858 h 3607628"/>
              <a:gd name="connsiteX1521" fmla="*/ 818483 w 4136488"/>
              <a:gd name="connsiteY1521" fmla="*/ 1222815 h 3607628"/>
              <a:gd name="connsiteX1522" fmla="*/ 3077477 w 4136488"/>
              <a:gd name="connsiteY1522" fmla="*/ 1220479 h 3607628"/>
              <a:gd name="connsiteX1523" fmla="*/ 3080330 w 4136488"/>
              <a:gd name="connsiteY1523" fmla="*/ 1222028 h 3607628"/>
              <a:gd name="connsiteX1524" fmla="*/ 3078756 w 4136488"/>
              <a:gd name="connsiteY1524" fmla="*/ 1229111 h 3607628"/>
              <a:gd name="connsiteX1525" fmla="*/ 3075608 w 4136488"/>
              <a:gd name="connsiteY1525" fmla="*/ 1233834 h 3607628"/>
              <a:gd name="connsiteX1526" fmla="*/ 3072460 w 4136488"/>
              <a:gd name="connsiteY1526" fmla="*/ 1229111 h 3607628"/>
              <a:gd name="connsiteX1527" fmla="*/ 3077477 w 4136488"/>
              <a:gd name="connsiteY1527" fmla="*/ 1220479 h 3607628"/>
              <a:gd name="connsiteX1528" fmla="*/ 3003204 w 4136488"/>
              <a:gd name="connsiteY1528" fmla="*/ 1203927 h 3607628"/>
              <a:gd name="connsiteX1529" fmla="*/ 2994547 w 4136488"/>
              <a:gd name="connsiteY1529" fmla="*/ 1211010 h 3607628"/>
              <a:gd name="connsiteX1530" fmla="*/ 2990612 w 4136488"/>
              <a:gd name="connsiteY1530" fmla="*/ 1222815 h 3607628"/>
              <a:gd name="connsiteX1531" fmla="*/ 3003991 w 4136488"/>
              <a:gd name="connsiteY1531" fmla="*/ 1220454 h 3607628"/>
              <a:gd name="connsiteX1532" fmla="*/ 3003204 w 4136488"/>
              <a:gd name="connsiteY1532" fmla="*/ 1203927 h 3607628"/>
              <a:gd name="connsiteX1533" fmla="*/ 692563 w 4136488"/>
              <a:gd name="connsiteY1533" fmla="*/ 1191335 h 3607628"/>
              <a:gd name="connsiteX1534" fmla="*/ 699646 w 4136488"/>
              <a:gd name="connsiteY1534" fmla="*/ 1196057 h 3607628"/>
              <a:gd name="connsiteX1535" fmla="*/ 692563 w 4136488"/>
              <a:gd name="connsiteY1535" fmla="*/ 1210223 h 3607628"/>
              <a:gd name="connsiteX1536" fmla="*/ 685480 w 4136488"/>
              <a:gd name="connsiteY1536" fmla="*/ 1200779 h 3607628"/>
              <a:gd name="connsiteX1537" fmla="*/ 692563 w 4136488"/>
              <a:gd name="connsiteY1537" fmla="*/ 1191335 h 3607628"/>
              <a:gd name="connsiteX1538" fmla="*/ 642195 w 4136488"/>
              <a:gd name="connsiteY1538" fmla="*/ 1185039 h 3607628"/>
              <a:gd name="connsiteX1539" fmla="*/ 648491 w 4136488"/>
              <a:gd name="connsiteY1539" fmla="*/ 1203927 h 3607628"/>
              <a:gd name="connsiteX1540" fmla="*/ 642982 w 4136488"/>
              <a:gd name="connsiteY1540" fmla="*/ 1200779 h 3607628"/>
              <a:gd name="connsiteX1541" fmla="*/ 642195 w 4136488"/>
              <a:gd name="connsiteY1541" fmla="*/ 1197631 h 3607628"/>
              <a:gd name="connsiteX1542" fmla="*/ 639834 w 4136488"/>
              <a:gd name="connsiteY1542" fmla="*/ 1198418 h 3607628"/>
              <a:gd name="connsiteX1543" fmla="*/ 642195 w 4136488"/>
              <a:gd name="connsiteY1543" fmla="*/ 1185039 h 3607628"/>
              <a:gd name="connsiteX1544" fmla="*/ 2940243 w 4136488"/>
              <a:gd name="connsiteY1544" fmla="*/ 1166151 h 3607628"/>
              <a:gd name="connsiteX1545" fmla="*/ 2929225 w 4136488"/>
              <a:gd name="connsiteY1545" fmla="*/ 1168512 h 3607628"/>
              <a:gd name="connsiteX1546" fmla="*/ 2927651 w 4136488"/>
              <a:gd name="connsiteY1546" fmla="*/ 1185039 h 3607628"/>
              <a:gd name="connsiteX1547" fmla="*/ 2936309 w 4136488"/>
              <a:gd name="connsiteY1547" fmla="*/ 1177956 h 3607628"/>
              <a:gd name="connsiteX1548" fmla="*/ 2940243 w 4136488"/>
              <a:gd name="connsiteY1548" fmla="*/ 1166151 h 3607628"/>
              <a:gd name="connsiteX1549" fmla="*/ 822099 w 4136488"/>
              <a:gd name="connsiteY1549" fmla="*/ 1164946 h 3607628"/>
              <a:gd name="connsiteX1550" fmla="*/ 818483 w 4136488"/>
              <a:gd name="connsiteY1550" fmla="*/ 1178743 h 3607628"/>
              <a:gd name="connsiteX1551" fmla="*/ 821631 w 4136488"/>
              <a:gd name="connsiteY1551" fmla="*/ 1193696 h 3607628"/>
              <a:gd name="connsiteX1552" fmla="*/ 824779 w 4136488"/>
              <a:gd name="connsiteY1552" fmla="*/ 1203927 h 3607628"/>
              <a:gd name="connsiteX1553" fmla="*/ 828714 w 4136488"/>
              <a:gd name="connsiteY1553" fmla="*/ 1202353 h 3607628"/>
              <a:gd name="connsiteX1554" fmla="*/ 837371 w 4136488"/>
              <a:gd name="connsiteY1554" fmla="*/ 1191335 h 3607628"/>
              <a:gd name="connsiteX1555" fmla="*/ 841306 w 4136488"/>
              <a:gd name="connsiteY1555" fmla="*/ 1166938 h 3607628"/>
              <a:gd name="connsiteX1556" fmla="*/ 831075 w 4136488"/>
              <a:gd name="connsiteY1556" fmla="*/ 1166151 h 3607628"/>
              <a:gd name="connsiteX1557" fmla="*/ 822418 w 4136488"/>
              <a:gd name="connsiteY1557" fmla="*/ 1165364 h 3607628"/>
              <a:gd name="connsiteX1558" fmla="*/ 822099 w 4136488"/>
              <a:gd name="connsiteY1558" fmla="*/ 1164946 h 3607628"/>
              <a:gd name="connsiteX1559" fmla="*/ 3034684 w 4136488"/>
              <a:gd name="connsiteY1559" fmla="*/ 1153559 h 3607628"/>
              <a:gd name="connsiteX1560" fmla="*/ 3028388 w 4136488"/>
              <a:gd name="connsiteY1560" fmla="*/ 1160642 h 3607628"/>
              <a:gd name="connsiteX1561" fmla="*/ 3022092 w 4136488"/>
              <a:gd name="connsiteY1561" fmla="*/ 1172447 h 3607628"/>
              <a:gd name="connsiteX1562" fmla="*/ 3030749 w 4136488"/>
              <a:gd name="connsiteY1562" fmla="*/ 1163003 h 3607628"/>
              <a:gd name="connsiteX1563" fmla="*/ 3034684 w 4136488"/>
              <a:gd name="connsiteY1563" fmla="*/ 1153559 h 3607628"/>
              <a:gd name="connsiteX1564" fmla="*/ 1492158 w 4136488"/>
              <a:gd name="connsiteY1564" fmla="*/ 1134671 h 3607628"/>
              <a:gd name="connsiteX1565" fmla="*/ 1488223 w 4136488"/>
              <a:gd name="connsiteY1565" fmla="*/ 1146476 h 3607628"/>
              <a:gd name="connsiteX1566" fmla="*/ 1479566 w 4136488"/>
              <a:gd name="connsiteY1566" fmla="*/ 1153559 h 3607628"/>
              <a:gd name="connsiteX1567" fmla="*/ 1483501 w 4136488"/>
              <a:gd name="connsiteY1567" fmla="*/ 1139393 h 3607628"/>
              <a:gd name="connsiteX1568" fmla="*/ 1492158 w 4136488"/>
              <a:gd name="connsiteY1568" fmla="*/ 1134671 h 3607628"/>
              <a:gd name="connsiteX1569" fmla="*/ 1876215 w 4136488"/>
              <a:gd name="connsiteY1569" fmla="*/ 1109487 h 3607628"/>
              <a:gd name="connsiteX1570" fmla="*/ 1861262 w 4136488"/>
              <a:gd name="connsiteY1570" fmla="*/ 1126014 h 3607628"/>
              <a:gd name="connsiteX1571" fmla="*/ 1851031 w 4136488"/>
              <a:gd name="connsiteY1571" fmla="*/ 1147263 h 3607628"/>
              <a:gd name="connsiteX1572" fmla="*/ 1865984 w 4136488"/>
              <a:gd name="connsiteY1572" fmla="*/ 1130736 h 3607628"/>
              <a:gd name="connsiteX1573" fmla="*/ 1876215 w 4136488"/>
              <a:gd name="connsiteY1573" fmla="*/ 1109487 h 3607628"/>
              <a:gd name="connsiteX1574" fmla="*/ 1825847 w 4136488"/>
              <a:gd name="connsiteY1574" fmla="*/ 1096895 h 3607628"/>
              <a:gd name="connsiteX1575" fmla="*/ 1833717 w 4136488"/>
              <a:gd name="connsiteY1575" fmla="*/ 1097682 h 3607628"/>
              <a:gd name="connsiteX1576" fmla="*/ 1832143 w 4136488"/>
              <a:gd name="connsiteY1576" fmla="*/ 1103191 h 3607628"/>
              <a:gd name="connsiteX1577" fmla="*/ 1826634 w 4136488"/>
              <a:gd name="connsiteY1577" fmla="*/ 1104765 h 3607628"/>
              <a:gd name="connsiteX1578" fmla="*/ 1825847 w 4136488"/>
              <a:gd name="connsiteY1578" fmla="*/ 1096895 h 3607628"/>
              <a:gd name="connsiteX1579" fmla="*/ 3066164 w 4136488"/>
              <a:gd name="connsiteY1579" fmla="*/ 1090599 h 3607628"/>
              <a:gd name="connsiteX1580" fmla="*/ 3047276 w 4136488"/>
              <a:gd name="connsiteY1580" fmla="*/ 1122079 h 3607628"/>
              <a:gd name="connsiteX1581" fmla="*/ 3056720 w 4136488"/>
              <a:gd name="connsiteY1581" fmla="*/ 1108700 h 3607628"/>
              <a:gd name="connsiteX1582" fmla="*/ 3066164 w 4136488"/>
              <a:gd name="connsiteY1582" fmla="*/ 1090599 h 3607628"/>
              <a:gd name="connsiteX1583" fmla="*/ 3122828 w 4136488"/>
              <a:gd name="connsiteY1583" fmla="*/ 1084303 h 3607628"/>
              <a:gd name="connsiteX1584" fmla="*/ 3113384 w 4136488"/>
              <a:gd name="connsiteY1584" fmla="*/ 1091386 h 3607628"/>
              <a:gd name="connsiteX1585" fmla="*/ 3103940 w 4136488"/>
              <a:gd name="connsiteY1585" fmla="*/ 1103191 h 3607628"/>
              <a:gd name="connsiteX1586" fmla="*/ 1913991 w 4136488"/>
              <a:gd name="connsiteY1586" fmla="*/ 1040231 h 3607628"/>
              <a:gd name="connsiteX1587" fmla="*/ 1904547 w 4136488"/>
              <a:gd name="connsiteY1587" fmla="*/ 1047314 h 3607628"/>
              <a:gd name="connsiteX1588" fmla="*/ 1895103 w 4136488"/>
              <a:gd name="connsiteY1588" fmla="*/ 1059119 h 3607628"/>
              <a:gd name="connsiteX1589" fmla="*/ 1891169 w 4136488"/>
              <a:gd name="connsiteY1589" fmla="*/ 1081155 h 3607628"/>
              <a:gd name="connsiteX1590" fmla="*/ 1901400 w 4136488"/>
              <a:gd name="connsiteY1590" fmla="*/ 1084303 h 3607628"/>
              <a:gd name="connsiteX1591" fmla="*/ 1580302 w 4136488"/>
              <a:gd name="connsiteY1591" fmla="*/ 1040231 h 3607628"/>
              <a:gd name="connsiteX1592" fmla="*/ 1565349 w 4136488"/>
              <a:gd name="connsiteY1592" fmla="*/ 1079581 h 3607628"/>
              <a:gd name="connsiteX1593" fmla="*/ 1536230 w 4136488"/>
              <a:gd name="connsiteY1593" fmla="*/ 1109487 h 3607628"/>
              <a:gd name="connsiteX1594" fmla="*/ 1558266 w 4136488"/>
              <a:gd name="connsiteY1594" fmla="*/ 1072498 h 3607628"/>
              <a:gd name="connsiteX1595" fmla="*/ 1580302 w 4136488"/>
              <a:gd name="connsiteY1595" fmla="*/ 1040231 h 3607628"/>
              <a:gd name="connsiteX1596" fmla="*/ 1863623 w 4136488"/>
              <a:gd name="connsiteY1596" fmla="*/ 1033935 h 3607628"/>
              <a:gd name="connsiteX1597" fmla="*/ 1859688 w 4136488"/>
              <a:gd name="connsiteY1597" fmla="*/ 1048888 h 3607628"/>
              <a:gd name="connsiteX1598" fmla="*/ 1851031 w 4136488"/>
              <a:gd name="connsiteY1598" fmla="*/ 1059119 h 3607628"/>
              <a:gd name="connsiteX1599" fmla="*/ 1854966 w 4136488"/>
              <a:gd name="connsiteY1599" fmla="*/ 1041805 h 3607628"/>
              <a:gd name="connsiteX1600" fmla="*/ 1863623 w 4136488"/>
              <a:gd name="connsiteY1600" fmla="*/ 1033935 h 3607628"/>
              <a:gd name="connsiteX1601" fmla="*/ 3494294 w 4136488"/>
              <a:gd name="connsiteY1601" fmla="*/ 1002454 h 3607628"/>
              <a:gd name="connsiteX1602" fmla="*/ 3466749 w 4136488"/>
              <a:gd name="connsiteY1602" fmla="*/ 1048888 h 3607628"/>
              <a:gd name="connsiteX1603" fmla="*/ 3443925 w 4136488"/>
              <a:gd name="connsiteY1603" fmla="*/ 1090599 h 3607628"/>
              <a:gd name="connsiteX1604" fmla="*/ 3437629 w 4136488"/>
              <a:gd name="connsiteY1604" fmla="*/ 1084303 h 3607628"/>
              <a:gd name="connsiteX1605" fmla="*/ 3463601 w 4136488"/>
              <a:gd name="connsiteY1605" fmla="*/ 1045739 h 3607628"/>
              <a:gd name="connsiteX1606" fmla="*/ 3494294 w 4136488"/>
              <a:gd name="connsiteY1606" fmla="*/ 1002454 h 3607628"/>
              <a:gd name="connsiteX1607" fmla="*/ 3122828 w 4136488"/>
              <a:gd name="connsiteY1607" fmla="*/ 977270 h 3607628"/>
              <a:gd name="connsiteX1608" fmla="*/ 3116532 w 4136488"/>
              <a:gd name="connsiteY1608" fmla="*/ 987501 h 3607628"/>
              <a:gd name="connsiteX1609" fmla="*/ 3110236 w 4136488"/>
              <a:gd name="connsiteY1609" fmla="*/ 1002454 h 3607628"/>
              <a:gd name="connsiteX1610" fmla="*/ 3236157 w 4136488"/>
              <a:gd name="connsiteY1610" fmla="*/ 958382 h 3607628"/>
              <a:gd name="connsiteX1611" fmla="*/ 3154309 w 4136488"/>
              <a:gd name="connsiteY1611" fmla="*/ 1071711 h 3607628"/>
              <a:gd name="connsiteX1612" fmla="*/ 3166901 w 4136488"/>
              <a:gd name="connsiteY1612" fmla="*/ 1033935 h 3607628"/>
              <a:gd name="connsiteX1613" fmla="*/ 3105514 w 4136488"/>
              <a:gd name="connsiteY1613" fmla="*/ 1140180 h 3607628"/>
              <a:gd name="connsiteX1614" fmla="*/ 3053572 w 4136488"/>
              <a:gd name="connsiteY1614" fmla="*/ 1260591 h 3607628"/>
              <a:gd name="connsiteX1615" fmla="*/ 3066164 w 4136488"/>
              <a:gd name="connsiteY1615" fmla="*/ 1235407 h 3607628"/>
              <a:gd name="connsiteX1616" fmla="*/ 3074821 w 4136488"/>
              <a:gd name="connsiteY1616" fmla="*/ 1248786 h 3607628"/>
              <a:gd name="connsiteX1617" fmla="*/ 3078756 w 4136488"/>
              <a:gd name="connsiteY1617" fmla="*/ 1266887 h 3607628"/>
              <a:gd name="connsiteX1618" fmla="*/ 3169261 w 4136488"/>
              <a:gd name="connsiteY1618" fmla="*/ 1114996 h 3607628"/>
              <a:gd name="connsiteX1619" fmla="*/ 3236157 w 4136488"/>
              <a:gd name="connsiteY1619" fmla="*/ 958382 h 3607628"/>
              <a:gd name="connsiteX1620" fmla="*/ 3136207 w 4136488"/>
              <a:gd name="connsiteY1620" fmla="*/ 951299 h 3607628"/>
              <a:gd name="connsiteX1621" fmla="*/ 3129124 w 4136488"/>
              <a:gd name="connsiteY1621" fmla="*/ 952086 h 3607628"/>
              <a:gd name="connsiteX1622" fmla="*/ 3126763 w 4136488"/>
              <a:gd name="connsiteY1622" fmla="*/ 963104 h 3607628"/>
              <a:gd name="connsiteX1623" fmla="*/ 3129124 w 4136488"/>
              <a:gd name="connsiteY1623" fmla="*/ 964678 h 3607628"/>
              <a:gd name="connsiteX1624" fmla="*/ 3136207 w 4136488"/>
              <a:gd name="connsiteY1624" fmla="*/ 951299 h 3607628"/>
              <a:gd name="connsiteX1625" fmla="*/ 3519478 w 4136488"/>
              <a:gd name="connsiteY1625" fmla="*/ 945790 h 3607628"/>
              <a:gd name="connsiteX1626" fmla="*/ 3509247 w 4136488"/>
              <a:gd name="connsiteY1626" fmla="*/ 967039 h 3607628"/>
              <a:gd name="connsiteX1627" fmla="*/ 3494294 w 4136488"/>
              <a:gd name="connsiteY1627" fmla="*/ 983566 h 3607628"/>
              <a:gd name="connsiteX1628" fmla="*/ 1920287 w 4136488"/>
              <a:gd name="connsiteY1628" fmla="*/ 939494 h 3607628"/>
              <a:gd name="connsiteX1629" fmla="*/ 1901400 w 4136488"/>
              <a:gd name="connsiteY1629" fmla="*/ 970974 h 3607628"/>
              <a:gd name="connsiteX1630" fmla="*/ 1863623 w 4136488"/>
              <a:gd name="connsiteY1630" fmla="*/ 1021342 h 3607628"/>
              <a:gd name="connsiteX1631" fmla="*/ 1860475 w 4136488"/>
              <a:gd name="connsiteY1631" fmla="*/ 1008750 h 3607628"/>
              <a:gd name="connsiteX1632" fmla="*/ 1857327 w 4136488"/>
              <a:gd name="connsiteY1632" fmla="*/ 996158 h 3607628"/>
              <a:gd name="connsiteX1633" fmla="*/ 1721147 w 4136488"/>
              <a:gd name="connsiteY1633" fmla="*/ 1267120 h 3607628"/>
              <a:gd name="connsiteX1634" fmla="*/ 1502418 w 4136488"/>
              <a:gd name="connsiteY1634" fmla="*/ 1665403 h 3607628"/>
              <a:gd name="connsiteX1635" fmla="*/ 1353645 w 4136488"/>
              <a:gd name="connsiteY1635" fmla="*/ 1927970 h 3607628"/>
              <a:gd name="connsiteX1636" fmla="*/ 1250344 w 4136488"/>
              <a:gd name="connsiteY1636" fmla="*/ 2103559 h 3607628"/>
              <a:gd name="connsiteX1637" fmla="*/ 1064494 w 4136488"/>
              <a:gd name="connsiteY1637" fmla="*/ 2409266 h 3607628"/>
              <a:gd name="connsiteX1638" fmla="*/ 944404 w 4136488"/>
              <a:gd name="connsiteY1638" fmla="*/ 2589053 h 3607628"/>
              <a:gd name="connsiteX1639" fmla="*/ 922368 w 4136488"/>
              <a:gd name="connsiteY1639" fmla="*/ 2608728 h 3607628"/>
              <a:gd name="connsiteX1640" fmla="*/ 900332 w 4136488"/>
              <a:gd name="connsiteY1640" fmla="*/ 2633125 h 3607628"/>
              <a:gd name="connsiteX1641" fmla="*/ 818483 w 4136488"/>
              <a:gd name="connsiteY1641" fmla="*/ 2733861 h 3607628"/>
              <a:gd name="connsiteX1642" fmla="*/ 798808 w 4136488"/>
              <a:gd name="connsiteY1642" fmla="*/ 2759833 h 3607628"/>
              <a:gd name="connsiteX1643" fmla="*/ 804637 w 4136488"/>
              <a:gd name="connsiteY1643" fmla="*/ 2781746 h 3607628"/>
              <a:gd name="connsiteX1644" fmla="*/ 806085 w 4136488"/>
              <a:gd name="connsiteY1644" fmla="*/ 2783429 h 3607628"/>
              <a:gd name="connsiteX1645" fmla="*/ 808179 w 4136488"/>
              <a:gd name="connsiteY1645" fmla="*/ 2774786 h 3607628"/>
              <a:gd name="connsiteX1646" fmla="*/ 817696 w 4136488"/>
              <a:gd name="connsiteY1646" fmla="*/ 2760620 h 3607628"/>
              <a:gd name="connsiteX1647" fmla="*/ 843667 w 4136488"/>
              <a:gd name="connsiteY1647" fmla="*/ 2746453 h 3607628"/>
              <a:gd name="connsiteX1648" fmla="*/ 849963 w 4136488"/>
              <a:gd name="connsiteY1648" fmla="*/ 2751864 h 3607628"/>
              <a:gd name="connsiteX1649" fmla="*/ 850327 w 4136488"/>
              <a:gd name="connsiteY1649" fmla="*/ 2751887 h 3607628"/>
              <a:gd name="connsiteX1650" fmla="*/ 849963 w 4136488"/>
              <a:gd name="connsiteY1650" fmla="*/ 2752749 h 3607628"/>
              <a:gd name="connsiteX1651" fmla="*/ 831075 w 4136488"/>
              <a:gd name="connsiteY1651" fmla="*/ 2771638 h 3607628"/>
              <a:gd name="connsiteX1652" fmla="*/ 818483 w 4136488"/>
              <a:gd name="connsiteY1652" fmla="*/ 2777934 h 3607628"/>
              <a:gd name="connsiteX1653" fmla="*/ 813368 w 4136488"/>
              <a:gd name="connsiteY1653" fmla="*/ 2780491 h 3607628"/>
              <a:gd name="connsiteX1654" fmla="*/ 806508 w 4136488"/>
              <a:gd name="connsiteY1654" fmla="*/ 2783921 h 3607628"/>
              <a:gd name="connsiteX1655" fmla="*/ 812187 w 4136488"/>
              <a:gd name="connsiteY1655" fmla="*/ 2790525 h 3607628"/>
              <a:gd name="connsiteX1656" fmla="*/ 792512 w 4136488"/>
              <a:gd name="connsiteY1656" fmla="*/ 2805479 h 3607628"/>
              <a:gd name="connsiteX1657" fmla="*/ 787003 w 4136488"/>
              <a:gd name="connsiteY1657" fmla="*/ 2834598 h 3607628"/>
              <a:gd name="connsiteX1658" fmla="*/ 814548 w 4136488"/>
              <a:gd name="connsiteY1658" fmla="*/ 2814136 h 3607628"/>
              <a:gd name="connsiteX1659" fmla="*/ 837371 w 4136488"/>
              <a:gd name="connsiteY1659" fmla="*/ 2784229 h 3607628"/>
              <a:gd name="connsiteX1660" fmla="*/ 849963 w 4136488"/>
              <a:gd name="connsiteY1660" fmla="*/ 2758258 h 3607628"/>
              <a:gd name="connsiteX1661" fmla="*/ 881444 w 4136488"/>
              <a:gd name="connsiteY1661" fmla="*/ 2727565 h 3607628"/>
              <a:gd name="connsiteX1662" fmla="*/ 968014 w 4136488"/>
              <a:gd name="connsiteY1662" fmla="*/ 2615024 h 3607628"/>
              <a:gd name="connsiteX1663" fmla="*/ 1045140 w 4136488"/>
              <a:gd name="connsiteY1663" fmla="*/ 2488317 h 3607628"/>
              <a:gd name="connsiteX1664" fmla="*/ 1045140 w 4136488"/>
              <a:gd name="connsiteY1664" fmla="*/ 2482020 h 3607628"/>
              <a:gd name="connsiteX1665" fmla="*/ 1054584 w 4136488"/>
              <a:gd name="connsiteY1665" fmla="*/ 2469428 h 3607628"/>
              <a:gd name="connsiteX1666" fmla="*/ 1064028 w 4136488"/>
              <a:gd name="connsiteY1666" fmla="*/ 2456836 h 3607628"/>
              <a:gd name="connsiteX1667" fmla="*/ 1177356 w 4136488"/>
              <a:gd name="connsiteY1667" fmla="*/ 2280547 h 3607628"/>
              <a:gd name="connsiteX1668" fmla="*/ 1205689 w 4136488"/>
              <a:gd name="connsiteY1668" fmla="*/ 2227031 h 3607628"/>
              <a:gd name="connsiteX1669" fmla="*/ 1252909 w 4136488"/>
              <a:gd name="connsiteY1669" fmla="*/ 2154627 h 3607628"/>
              <a:gd name="connsiteX1670" fmla="*/ 1435494 w 4136488"/>
              <a:gd name="connsiteY1670" fmla="*/ 1839826 h 3607628"/>
              <a:gd name="connsiteX1671" fmla="*/ 1446512 w 4136488"/>
              <a:gd name="connsiteY1671" fmla="*/ 1831955 h 3607628"/>
              <a:gd name="connsiteX1672" fmla="*/ 1466974 w 4136488"/>
              <a:gd name="connsiteY1672" fmla="*/ 1795754 h 3607628"/>
              <a:gd name="connsiteX1673" fmla="*/ 1487436 w 4136488"/>
              <a:gd name="connsiteY1673" fmla="*/ 1764274 h 3607628"/>
              <a:gd name="connsiteX1674" fmla="*/ 1498454 w 4136488"/>
              <a:gd name="connsiteY1674" fmla="*/ 1732793 h 3607628"/>
              <a:gd name="connsiteX1675" fmla="*/ 1512620 w 4136488"/>
              <a:gd name="connsiteY1675" fmla="*/ 1714692 h 3607628"/>
              <a:gd name="connsiteX1676" fmla="*/ 1536230 w 4136488"/>
              <a:gd name="connsiteY1676" fmla="*/ 1682425 h 3607628"/>
              <a:gd name="connsiteX1677" fmla="*/ 1536230 w 4136488"/>
              <a:gd name="connsiteY1677" fmla="*/ 1666193 h 3607628"/>
              <a:gd name="connsiteX1678" fmla="*/ 1534926 w 4136488"/>
              <a:gd name="connsiteY1678" fmla="*/ 1664617 h 3607628"/>
              <a:gd name="connsiteX1679" fmla="*/ 1536230 w 4136488"/>
              <a:gd name="connsiteY1679" fmla="*/ 1663537 h 3607628"/>
              <a:gd name="connsiteX1680" fmla="*/ 1540952 w 4136488"/>
              <a:gd name="connsiteY1680" fmla="*/ 1661176 h 3607628"/>
              <a:gd name="connsiteX1681" fmla="*/ 1555118 w 4136488"/>
              <a:gd name="connsiteY1681" fmla="*/ 1644649 h 3607628"/>
              <a:gd name="connsiteX1682" fmla="*/ 1674743 w 4136488"/>
              <a:gd name="connsiteY1682" fmla="*/ 1425862 h 3607628"/>
              <a:gd name="connsiteX1683" fmla="*/ 1794367 w 4136488"/>
              <a:gd name="connsiteY1683" fmla="*/ 1197631 h 3607628"/>
              <a:gd name="connsiteX1684" fmla="*/ 1866771 w 4136488"/>
              <a:gd name="connsiteY1684" fmla="*/ 1063841 h 3607628"/>
              <a:gd name="connsiteX1685" fmla="*/ 1920287 w 4136488"/>
              <a:gd name="connsiteY1685" fmla="*/ 939494 h 3607628"/>
              <a:gd name="connsiteX1686" fmla="*/ 1895103 w 4136488"/>
              <a:gd name="connsiteY1686" fmla="*/ 939494 h 3607628"/>
              <a:gd name="connsiteX1687" fmla="*/ 1869919 w 4136488"/>
              <a:gd name="connsiteY1687" fmla="*/ 977270 h 3607628"/>
              <a:gd name="connsiteX1688" fmla="*/ 1887233 w 4136488"/>
              <a:gd name="connsiteY1688" fmla="*/ 967826 h 3607628"/>
              <a:gd name="connsiteX1689" fmla="*/ 1895103 w 4136488"/>
              <a:gd name="connsiteY1689" fmla="*/ 939494 h 3607628"/>
              <a:gd name="connsiteX1690" fmla="*/ 1693631 w 4136488"/>
              <a:gd name="connsiteY1690" fmla="*/ 914310 h 3607628"/>
              <a:gd name="connsiteX1691" fmla="*/ 1652707 w 4136488"/>
              <a:gd name="connsiteY1691" fmla="*/ 989862 h 3607628"/>
              <a:gd name="connsiteX1692" fmla="*/ 1611782 w 4136488"/>
              <a:gd name="connsiteY1692" fmla="*/ 1065415 h 3607628"/>
              <a:gd name="connsiteX1693" fmla="*/ 1611782 w 4136488"/>
              <a:gd name="connsiteY1693" fmla="*/ 1078007 h 3607628"/>
              <a:gd name="connsiteX1694" fmla="*/ 1650345 w 4136488"/>
              <a:gd name="connsiteY1694" fmla="*/ 1015046 h 3607628"/>
              <a:gd name="connsiteX1695" fmla="*/ 1693631 w 4136488"/>
              <a:gd name="connsiteY1695" fmla="*/ 914310 h 3607628"/>
              <a:gd name="connsiteX1696" fmla="*/ 717747 w 4136488"/>
              <a:gd name="connsiteY1696" fmla="*/ 901718 h 3607628"/>
              <a:gd name="connsiteX1697" fmla="*/ 711451 w 4136488"/>
              <a:gd name="connsiteY1697" fmla="*/ 952086 h 3607628"/>
              <a:gd name="connsiteX1698" fmla="*/ 705155 w 4136488"/>
              <a:gd name="connsiteY1698" fmla="*/ 1002454 h 3607628"/>
              <a:gd name="connsiteX1699" fmla="*/ 705155 w 4136488"/>
              <a:gd name="connsiteY1699" fmla="*/ 977270 h 3607628"/>
              <a:gd name="connsiteX1700" fmla="*/ 705155 w 4136488"/>
              <a:gd name="connsiteY1700" fmla="*/ 952086 h 3607628"/>
              <a:gd name="connsiteX1701" fmla="*/ 1734702 w 4136488"/>
              <a:gd name="connsiteY1701" fmla="*/ 891167 h 3607628"/>
              <a:gd name="connsiteX1702" fmla="*/ 1725111 w 4136488"/>
              <a:gd name="connsiteY1702" fmla="*/ 901718 h 3607628"/>
              <a:gd name="connsiteX1703" fmla="*/ 1737703 w 4136488"/>
              <a:gd name="connsiteY1703" fmla="*/ 895422 h 3607628"/>
              <a:gd name="connsiteX1704" fmla="*/ 1736129 w 4136488"/>
              <a:gd name="connsiteY1704" fmla="*/ 891487 h 3607628"/>
              <a:gd name="connsiteX1705" fmla="*/ 1734702 w 4136488"/>
              <a:gd name="connsiteY1705" fmla="*/ 891167 h 3607628"/>
              <a:gd name="connsiteX1706" fmla="*/ 3173197 w 4136488"/>
              <a:gd name="connsiteY1706" fmla="*/ 889126 h 3607628"/>
              <a:gd name="connsiteX1707" fmla="*/ 3158243 w 4136488"/>
              <a:gd name="connsiteY1707" fmla="*/ 904866 h 3607628"/>
              <a:gd name="connsiteX1708" fmla="*/ 3148012 w 4136488"/>
              <a:gd name="connsiteY1708" fmla="*/ 920606 h 3607628"/>
              <a:gd name="connsiteX1709" fmla="*/ 3220909 w 4136488"/>
              <a:gd name="connsiteY1709" fmla="*/ 880174 h 3607628"/>
              <a:gd name="connsiteX1710" fmla="*/ 3223565 w 4136488"/>
              <a:gd name="connsiteY1710" fmla="*/ 882830 h 3607628"/>
              <a:gd name="connsiteX1711" fmla="*/ 3221204 w 4136488"/>
              <a:gd name="connsiteY1711" fmla="*/ 880469 h 3607628"/>
              <a:gd name="connsiteX1712" fmla="*/ 3220909 w 4136488"/>
              <a:gd name="connsiteY1712" fmla="*/ 880174 h 3607628"/>
              <a:gd name="connsiteX1713" fmla="*/ 3393557 w 4136488"/>
              <a:gd name="connsiteY1713" fmla="*/ 876534 h 3607628"/>
              <a:gd name="connsiteX1714" fmla="*/ 3387261 w 4136488"/>
              <a:gd name="connsiteY1714" fmla="*/ 885978 h 3607628"/>
              <a:gd name="connsiteX1715" fmla="*/ 3380965 w 4136488"/>
              <a:gd name="connsiteY1715" fmla="*/ 895422 h 3607628"/>
              <a:gd name="connsiteX1716" fmla="*/ 3192085 w 4136488"/>
              <a:gd name="connsiteY1716" fmla="*/ 851349 h 3607628"/>
              <a:gd name="connsiteX1717" fmla="*/ 3182641 w 4136488"/>
              <a:gd name="connsiteY1717" fmla="*/ 865516 h 3607628"/>
              <a:gd name="connsiteX1718" fmla="*/ 3192085 w 4136488"/>
              <a:gd name="connsiteY1718" fmla="*/ 870238 h 3607628"/>
              <a:gd name="connsiteX1719" fmla="*/ 1932879 w 4136488"/>
              <a:gd name="connsiteY1719" fmla="*/ 845054 h 3607628"/>
              <a:gd name="connsiteX1720" fmla="*/ 1925009 w 4136488"/>
              <a:gd name="connsiteY1720" fmla="*/ 862368 h 3607628"/>
              <a:gd name="connsiteX1721" fmla="*/ 1926583 w 4136488"/>
              <a:gd name="connsiteY1721" fmla="*/ 870238 h 3607628"/>
              <a:gd name="connsiteX1722" fmla="*/ 1926583 w 4136488"/>
              <a:gd name="connsiteY1722" fmla="*/ 901718 h 3607628"/>
              <a:gd name="connsiteX1723" fmla="*/ 1932879 w 4136488"/>
              <a:gd name="connsiteY1723" fmla="*/ 923754 h 3607628"/>
              <a:gd name="connsiteX1724" fmla="*/ 1939176 w 4136488"/>
              <a:gd name="connsiteY1724" fmla="*/ 926902 h 3607628"/>
              <a:gd name="connsiteX1725" fmla="*/ 1932879 w 4136488"/>
              <a:gd name="connsiteY1725" fmla="*/ 845054 h 3607628"/>
              <a:gd name="connsiteX1726" fmla="*/ 1888807 w 4136488"/>
              <a:gd name="connsiteY1726" fmla="*/ 819869 h 3607628"/>
              <a:gd name="connsiteX1727" fmla="*/ 1643262 w 4136488"/>
              <a:gd name="connsiteY1727" fmla="*/ 1285775 h 3607628"/>
              <a:gd name="connsiteX1728" fmla="*/ 1580302 w 4136488"/>
              <a:gd name="connsiteY1728" fmla="*/ 1405400 h 3607628"/>
              <a:gd name="connsiteX1729" fmla="*/ 1517342 w 4136488"/>
              <a:gd name="connsiteY1729" fmla="*/ 1525024 h 3607628"/>
              <a:gd name="connsiteX1730" fmla="*/ 1347349 w 4136488"/>
              <a:gd name="connsiteY1730" fmla="*/ 1808346 h 3607628"/>
              <a:gd name="connsiteX1731" fmla="*/ 1331609 w 4136488"/>
              <a:gd name="connsiteY1731" fmla="*/ 1837465 h 3607628"/>
              <a:gd name="connsiteX1732" fmla="*/ 1315869 w 4136488"/>
              <a:gd name="connsiteY1732" fmla="*/ 1871306 h 3607628"/>
              <a:gd name="connsiteX1733" fmla="*/ 1257631 w 4136488"/>
              <a:gd name="connsiteY1733" fmla="*/ 2001949 h 3607628"/>
              <a:gd name="connsiteX1734" fmla="*/ 1227725 w 4136488"/>
              <a:gd name="connsiteY1734" fmla="*/ 2028706 h 3607628"/>
              <a:gd name="connsiteX1735" fmla="*/ 1114396 w 4136488"/>
              <a:gd name="connsiteY1735" fmla="*/ 2211291 h 3607628"/>
              <a:gd name="connsiteX1736" fmla="*/ 1038844 w 4136488"/>
              <a:gd name="connsiteY1736" fmla="*/ 2318323 h 3607628"/>
              <a:gd name="connsiteX1737" fmla="*/ 969588 w 4136488"/>
              <a:gd name="connsiteY1737" fmla="*/ 2419060 h 3607628"/>
              <a:gd name="connsiteX1738" fmla="*/ 965653 w 4136488"/>
              <a:gd name="connsiteY1738" fmla="*/ 2426143 h 3607628"/>
              <a:gd name="connsiteX1739" fmla="*/ 956996 w 4136488"/>
              <a:gd name="connsiteY1739" fmla="*/ 2437948 h 3607628"/>
              <a:gd name="connsiteX1740" fmla="*/ 862555 w 4136488"/>
              <a:gd name="connsiteY1740" fmla="*/ 2570164 h 3607628"/>
              <a:gd name="connsiteX1741" fmla="*/ 843667 w 4136488"/>
              <a:gd name="connsiteY1741" fmla="*/ 2595349 h 3607628"/>
              <a:gd name="connsiteX1742" fmla="*/ 831075 w 4136488"/>
              <a:gd name="connsiteY1742" fmla="*/ 2607941 h 3607628"/>
              <a:gd name="connsiteX1743" fmla="*/ 828321 w 4136488"/>
              <a:gd name="connsiteY1743" fmla="*/ 2612663 h 3607628"/>
              <a:gd name="connsiteX1744" fmla="*/ 828026 w 4136488"/>
              <a:gd name="connsiteY1744" fmla="*/ 2612663 h 3607628"/>
              <a:gd name="connsiteX1745" fmla="*/ 824779 w 4136488"/>
              <a:gd name="connsiteY1745" fmla="*/ 2626829 h 3607628"/>
              <a:gd name="connsiteX1746" fmla="*/ 831075 w 4136488"/>
              <a:gd name="connsiteY1746" fmla="*/ 2626042 h 3607628"/>
              <a:gd name="connsiteX1747" fmla="*/ 837371 w 4136488"/>
              <a:gd name="connsiteY1747" fmla="*/ 2620533 h 3607628"/>
              <a:gd name="connsiteX1748" fmla="*/ 982180 w 4136488"/>
              <a:gd name="connsiteY1748" fmla="*/ 2425356 h 3607628"/>
              <a:gd name="connsiteX1749" fmla="*/ 1006577 w 4136488"/>
              <a:gd name="connsiteY1749" fmla="*/ 2403320 h 3607628"/>
              <a:gd name="connsiteX1750" fmla="*/ 1026252 w 4136488"/>
              <a:gd name="connsiteY1750" fmla="*/ 2381284 h 3607628"/>
              <a:gd name="connsiteX1751" fmla="*/ 1038844 w 4136488"/>
              <a:gd name="connsiteY1751" fmla="*/ 2371840 h 3607628"/>
              <a:gd name="connsiteX1752" fmla="*/ 1051436 w 4136488"/>
              <a:gd name="connsiteY1752" fmla="*/ 2362396 h 3607628"/>
              <a:gd name="connsiteX1753" fmla="*/ 1162433 w 4136488"/>
              <a:gd name="connsiteY1753" fmla="*/ 2193569 h 3607628"/>
              <a:gd name="connsiteX1754" fmla="*/ 1309806 w 4136488"/>
              <a:gd name="connsiteY1754" fmla="*/ 1943593 h 3607628"/>
              <a:gd name="connsiteX1755" fmla="*/ 1404013 w 4136488"/>
              <a:gd name="connsiteY1755" fmla="*/ 1770570 h 3607628"/>
              <a:gd name="connsiteX1756" fmla="*/ 1529934 w 4136488"/>
              <a:gd name="connsiteY1756" fmla="*/ 1543913 h 3607628"/>
              <a:gd name="connsiteX1757" fmla="*/ 1561414 w 4136488"/>
              <a:gd name="connsiteY1757" fmla="*/ 1480952 h 3607628"/>
              <a:gd name="connsiteX1758" fmla="*/ 1592894 w 4136488"/>
              <a:gd name="connsiteY1758" fmla="*/ 1417992 h 3607628"/>
              <a:gd name="connsiteX1759" fmla="*/ 1737703 w 4136488"/>
              <a:gd name="connsiteY1759" fmla="*/ 1122079 h 3607628"/>
              <a:gd name="connsiteX1760" fmla="*/ 1751869 w 4136488"/>
              <a:gd name="connsiteY1760" fmla="*/ 1112635 h 3607628"/>
              <a:gd name="connsiteX1761" fmla="*/ 1775479 w 4136488"/>
              <a:gd name="connsiteY1761" fmla="*/ 1065415 h 3607628"/>
              <a:gd name="connsiteX1762" fmla="*/ 1839226 w 4136488"/>
              <a:gd name="connsiteY1762" fmla="*/ 937920 h 3607628"/>
              <a:gd name="connsiteX1763" fmla="*/ 1888807 w 4136488"/>
              <a:gd name="connsiteY1763" fmla="*/ 819869 h 3607628"/>
              <a:gd name="connsiteX1764" fmla="*/ 768115 w 4136488"/>
              <a:gd name="connsiteY1764" fmla="*/ 813574 h 3607628"/>
              <a:gd name="connsiteX1765" fmla="*/ 772837 w 4136488"/>
              <a:gd name="connsiteY1765" fmla="*/ 826952 h 3607628"/>
              <a:gd name="connsiteX1766" fmla="*/ 768115 w 4136488"/>
              <a:gd name="connsiteY1766" fmla="*/ 826166 h 3607628"/>
              <a:gd name="connsiteX1767" fmla="*/ 763393 w 4136488"/>
              <a:gd name="connsiteY1767" fmla="*/ 822231 h 3607628"/>
              <a:gd name="connsiteX1768" fmla="*/ 768115 w 4136488"/>
              <a:gd name="connsiteY1768" fmla="*/ 813574 h 3607628"/>
              <a:gd name="connsiteX1769" fmla="*/ 1995840 w 4136488"/>
              <a:gd name="connsiteY1769" fmla="*/ 800981 h 3607628"/>
              <a:gd name="connsiteX1770" fmla="*/ 1984822 w 4136488"/>
              <a:gd name="connsiteY1770" fmla="*/ 806490 h 3607628"/>
              <a:gd name="connsiteX1771" fmla="*/ 1983248 w 4136488"/>
              <a:gd name="connsiteY1771" fmla="*/ 826166 h 3607628"/>
              <a:gd name="connsiteX1772" fmla="*/ 1986396 w 4136488"/>
              <a:gd name="connsiteY1772" fmla="*/ 823017 h 3607628"/>
              <a:gd name="connsiteX1773" fmla="*/ 1989544 w 4136488"/>
              <a:gd name="connsiteY1773" fmla="*/ 819869 h 3607628"/>
              <a:gd name="connsiteX1774" fmla="*/ 1992692 w 4136488"/>
              <a:gd name="connsiteY1774" fmla="*/ 810426 h 3607628"/>
              <a:gd name="connsiteX1775" fmla="*/ 1995840 w 4136488"/>
              <a:gd name="connsiteY1775" fmla="*/ 800981 h 3607628"/>
              <a:gd name="connsiteX1776" fmla="*/ 3538366 w 4136488"/>
              <a:gd name="connsiteY1776" fmla="*/ 788389 h 3607628"/>
              <a:gd name="connsiteX1777" fmla="*/ 3506886 w 4136488"/>
              <a:gd name="connsiteY1777" fmla="*/ 854498 h 3607628"/>
              <a:gd name="connsiteX1778" fmla="*/ 3475406 w 4136488"/>
              <a:gd name="connsiteY1778" fmla="*/ 920606 h 3607628"/>
              <a:gd name="connsiteX1779" fmla="*/ 3462814 w 4136488"/>
              <a:gd name="connsiteY1779" fmla="*/ 952086 h 3607628"/>
              <a:gd name="connsiteX1780" fmla="*/ 3454157 w 4136488"/>
              <a:gd name="connsiteY1780" fmla="*/ 958382 h 3607628"/>
              <a:gd name="connsiteX1781" fmla="*/ 3450221 w 4136488"/>
              <a:gd name="connsiteY1781" fmla="*/ 964678 h 3607628"/>
              <a:gd name="connsiteX1782" fmla="*/ 3471471 w 4136488"/>
              <a:gd name="connsiteY1782" fmla="*/ 910375 h 3607628"/>
              <a:gd name="connsiteX1783" fmla="*/ 3487998 w 4136488"/>
              <a:gd name="connsiteY1783" fmla="*/ 870238 h 3607628"/>
              <a:gd name="connsiteX1784" fmla="*/ 3148012 w 4136488"/>
              <a:gd name="connsiteY1784" fmla="*/ 769501 h 3607628"/>
              <a:gd name="connsiteX1785" fmla="*/ 3050424 w 4136488"/>
              <a:gd name="connsiteY1785" fmla="*/ 930837 h 3607628"/>
              <a:gd name="connsiteX1786" fmla="*/ 2971724 w 4136488"/>
              <a:gd name="connsiteY1786" fmla="*/ 1096895 h 3607628"/>
              <a:gd name="connsiteX1787" fmla="*/ 3059868 w 4136488"/>
              <a:gd name="connsiteY1787" fmla="*/ 942642 h 3607628"/>
              <a:gd name="connsiteX1788" fmla="*/ 3148012 w 4136488"/>
              <a:gd name="connsiteY1788" fmla="*/ 769501 h 3607628"/>
              <a:gd name="connsiteX1789" fmla="*/ 3406149 w 4136488"/>
              <a:gd name="connsiteY1789" fmla="*/ 756909 h 3607628"/>
              <a:gd name="connsiteX1790" fmla="*/ 3404575 w 4136488"/>
              <a:gd name="connsiteY1790" fmla="*/ 778945 h 3607628"/>
              <a:gd name="connsiteX1791" fmla="*/ 3393557 w 4136488"/>
              <a:gd name="connsiteY1791" fmla="*/ 800981 h 3607628"/>
              <a:gd name="connsiteX1792" fmla="*/ 3330597 w 4136488"/>
              <a:gd name="connsiteY1792" fmla="*/ 901718 h 3607628"/>
              <a:gd name="connsiteX1793" fmla="*/ 3352633 w 4136488"/>
              <a:gd name="connsiteY1793" fmla="*/ 852137 h 3607628"/>
              <a:gd name="connsiteX1794" fmla="*/ 3374669 w 4136488"/>
              <a:gd name="connsiteY1794" fmla="*/ 807277 h 3607628"/>
              <a:gd name="connsiteX1795" fmla="*/ 3406149 w 4136488"/>
              <a:gd name="connsiteY1795" fmla="*/ 756909 h 3607628"/>
              <a:gd name="connsiteX1796" fmla="*/ 931812 w 4136488"/>
              <a:gd name="connsiteY1796" fmla="*/ 750613 h 3607628"/>
              <a:gd name="connsiteX1797" fmla="*/ 916072 w 4136488"/>
              <a:gd name="connsiteY1797" fmla="*/ 827740 h 3607628"/>
              <a:gd name="connsiteX1798" fmla="*/ 900332 w 4136488"/>
              <a:gd name="connsiteY1798" fmla="*/ 895422 h 3607628"/>
              <a:gd name="connsiteX1799" fmla="*/ 897184 w 4136488"/>
              <a:gd name="connsiteY1799" fmla="*/ 907227 h 3607628"/>
              <a:gd name="connsiteX1800" fmla="*/ 894036 w 4136488"/>
              <a:gd name="connsiteY1800" fmla="*/ 914310 h 3607628"/>
              <a:gd name="connsiteX1801" fmla="*/ 887740 w 4136488"/>
              <a:gd name="connsiteY1801" fmla="*/ 889126 h 3607628"/>
              <a:gd name="connsiteX1802" fmla="*/ 884592 w 4136488"/>
              <a:gd name="connsiteY1802" fmla="*/ 872599 h 3607628"/>
              <a:gd name="connsiteX1803" fmla="*/ 881444 w 4136488"/>
              <a:gd name="connsiteY1803" fmla="*/ 870238 h 3607628"/>
              <a:gd name="connsiteX1804" fmla="*/ 849963 w 4136488"/>
              <a:gd name="connsiteY1804" fmla="*/ 1040231 h 3607628"/>
              <a:gd name="connsiteX1805" fmla="*/ 853898 w 4136488"/>
              <a:gd name="connsiteY1805" fmla="*/ 1037082 h 3607628"/>
              <a:gd name="connsiteX1806" fmla="*/ 862555 w 4136488"/>
              <a:gd name="connsiteY1806" fmla="*/ 1033935 h 3607628"/>
              <a:gd name="connsiteX1807" fmla="*/ 875148 w 4136488"/>
              <a:gd name="connsiteY1807" fmla="*/ 1033935 h 3607628"/>
              <a:gd name="connsiteX1808" fmla="*/ 868851 w 4136488"/>
              <a:gd name="connsiteY1808" fmla="*/ 1122079 h 3607628"/>
              <a:gd name="connsiteX1809" fmla="*/ 900332 w 4136488"/>
              <a:gd name="connsiteY1809" fmla="*/ 939494 h 3607628"/>
              <a:gd name="connsiteX1810" fmla="*/ 918433 w 4136488"/>
              <a:gd name="connsiteY1810" fmla="*/ 849776 h 3607628"/>
              <a:gd name="connsiteX1811" fmla="*/ 931812 w 4136488"/>
              <a:gd name="connsiteY1811" fmla="*/ 750613 h 3607628"/>
              <a:gd name="connsiteX1812" fmla="*/ 1800663 w 4136488"/>
              <a:gd name="connsiteY1812" fmla="*/ 744317 h 3607628"/>
              <a:gd name="connsiteX1813" fmla="*/ 1779414 w 4136488"/>
              <a:gd name="connsiteY1813" fmla="*/ 786028 h 3607628"/>
              <a:gd name="connsiteX1814" fmla="*/ 1762887 w 4136488"/>
              <a:gd name="connsiteY1814" fmla="*/ 832461 h 3607628"/>
              <a:gd name="connsiteX1815" fmla="*/ 1806959 w 4136488"/>
              <a:gd name="connsiteY1815" fmla="*/ 775797 h 3607628"/>
              <a:gd name="connsiteX1816" fmla="*/ 1808533 w 4136488"/>
              <a:gd name="connsiteY1816" fmla="*/ 748252 h 3607628"/>
              <a:gd name="connsiteX1817" fmla="*/ 1800663 w 4136488"/>
              <a:gd name="connsiteY1817" fmla="*/ 744317 h 3607628"/>
              <a:gd name="connsiteX1818" fmla="*/ 781076 w 4136488"/>
              <a:gd name="connsiteY1818" fmla="*/ 735685 h 3607628"/>
              <a:gd name="connsiteX1819" fmla="*/ 781494 w 4136488"/>
              <a:gd name="connsiteY1819" fmla="*/ 737234 h 3607628"/>
              <a:gd name="connsiteX1820" fmla="*/ 787003 w 4136488"/>
              <a:gd name="connsiteY1820" fmla="*/ 744317 h 3607628"/>
              <a:gd name="connsiteX1821" fmla="*/ 788577 w 4136488"/>
              <a:gd name="connsiteY1821" fmla="*/ 751400 h 3607628"/>
              <a:gd name="connsiteX1822" fmla="*/ 780707 w 4136488"/>
              <a:gd name="connsiteY1822" fmla="*/ 744317 h 3607628"/>
              <a:gd name="connsiteX1823" fmla="*/ 781076 w 4136488"/>
              <a:gd name="connsiteY1823" fmla="*/ 735685 h 3607628"/>
              <a:gd name="connsiteX1824" fmla="*/ 1851031 w 4136488"/>
              <a:gd name="connsiteY1824" fmla="*/ 731725 h 3607628"/>
              <a:gd name="connsiteX1825" fmla="*/ 1847883 w 4136488"/>
              <a:gd name="connsiteY1825" fmla="*/ 738021 h 3607628"/>
              <a:gd name="connsiteX1826" fmla="*/ 1844735 w 4136488"/>
              <a:gd name="connsiteY1826" fmla="*/ 744317 h 3607628"/>
              <a:gd name="connsiteX1827" fmla="*/ 1643262 w 4136488"/>
              <a:gd name="connsiteY1827" fmla="*/ 1128375 h 3607628"/>
              <a:gd name="connsiteX1828" fmla="*/ 1618078 w 4136488"/>
              <a:gd name="connsiteY1828" fmla="*/ 1175595 h 3607628"/>
              <a:gd name="connsiteX1829" fmla="*/ 1592894 w 4136488"/>
              <a:gd name="connsiteY1829" fmla="*/ 1222815 h 3607628"/>
              <a:gd name="connsiteX1830" fmla="*/ 1564562 w 4136488"/>
              <a:gd name="connsiteY1830" fmla="*/ 1270035 h 3607628"/>
              <a:gd name="connsiteX1831" fmla="*/ 1536230 w 4136488"/>
              <a:gd name="connsiteY1831" fmla="*/ 1317256 h 3607628"/>
              <a:gd name="connsiteX1832" fmla="*/ 1482714 w 4136488"/>
              <a:gd name="connsiteY1832" fmla="*/ 1420353 h 3607628"/>
              <a:gd name="connsiteX1833" fmla="*/ 1429198 w 4136488"/>
              <a:gd name="connsiteY1833" fmla="*/ 1518728 h 3607628"/>
              <a:gd name="connsiteX1834" fmla="*/ 1592894 w 4136488"/>
              <a:gd name="connsiteY1834" fmla="*/ 1159855 h 3607628"/>
              <a:gd name="connsiteX1835" fmla="*/ 1503176 w 4136488"/>
              <a:gd name="connsiteY1835" fmla="*/ 1336931 h 3607628"/>
              <a:gd name="connsiteX1836" fmla="*/ 1404013 w 4136488"/>
              <a:gd name="connsiteY1836" fmla="*/ 1499840 h 3607628"/>
              <a:gd name="connsiteX1837" fmla="*/ 1397717 w 4136488"/>
              <a:gd name="connsiteY1837" fmla="*/ 1506136 h 3607628"/>
              <a:gd name="connsiteX1838" fmla="*/ 1420541 w 4136488"/>
              <a:gd name="connsiteY1838" fmla="*/ 1452620 h 3607628"/>
              <a:gd name="connsiteX1839" fmla="*/ 1448085 w 4136488"/>
              <a:gd name="connsiteY1839" fmla="*/ 1399104 h 3607628"/>
              <a:gd name="connsiteX1840" fmla="*/ 1538591 w 4136488"/>
              <a:gd name="connsiteY1840" fmla="*/ 1229111 h 3607628"/>
              <a:gd name="connsiteX1841" fmla="*/ 1605486 w 4136488"/>
              <a:gd name="connsiteY1841" fmla="*/ 1078007 h 3607628"/>
              <a:gd name="connsiteX1842" fmla="*/ 1391421 w 4136488"/>
              <a:gd name="connsiteY1842" fmla="*/ 1474656 h 3607628"/>
              <a:gd name="connsiteX1843" fmla="*/ 1382765 w 4136488"/>
              <a:gd name="connsiteY1843" fmla="*/ 1490396 h 3607628"/>
              <a:gd name="connsiteX1844" fmla="*/ 1378829 w 4136488"/>
              <a:gd name="connsiteY1844" fmla="*/ 1506136 h 3607628"/>
              <a:gd name="connsiteX1845" fmla="*/ 1361515 w 4136488"/>
              <a:gd name="connsiteY1845" fmla="*/ 1525811 h 3607628"/>
              <a:gd name="connsiteX1846" fmla="*/ 1353645 w 4136488"/>
              <a:gd name="connsiteY1846" fmla="*/ 1531321 h 3607628"/>
              <a:gd name="connsiteX1847" fmla="*/ 1422901 w 4136488"/>
              <a:gd name="connsiteY1847" fmla="*/ 1380216 h 3607628"/>
              <a:gd name="connsiteX1848" fmla="*/ 1511046 w 4136488"/>
              <a:gd name="connsiteY1848" fmla="*/ 1210223 h 3607628"/>
              <a:gd name="connsiteX1849" fmla="*/ 1630670 w 4136488"/>
              <a:gd name="connsiteY1849" fmla="*/ 964678 h 3607628"/>
              <a:gd name="connsiteX1850" fmla="*/ 1661363 w 4136488"/>
              <a:gd name="connsiteY1850" fmla="*/ 908801 h 3607628"/>
              <a:gd name="connsiteX1851" fmla="*/ 1649559 w 4136488"/>
              <a:gd name="connsiteY1851" fmla="*/ 895422 h 3607628"/>
              <a:gd name="connsiteX1852" fmla="*/ 1661363 w 4136488"/>
              <a:gd name="connsiteY1852" fmla="*/ 860794 h 3607628"/>
              <a:gd name="connsiteX1853" fmla="*/ 1668447 w 4136488"/>
              <a:gd name="connsiteY1853" fmla="*/ 826166 h 3607628"/>
              <a:gd name="connsiteX1854" fmla="*/ 1627522 w 4136488"/>
              <a:gd name="connsiteY1854" fmla="*/ 871812 h 3607628"/>
              <a:gd name="connsiteX1855" fmla="*/ 1586598 w 4136488"/>
              <a:gd name="connsiteY1855" fmla="*/ 945790 h 3607628"/>
              <a:gd name="connsiteX1856" fmla="*/ 1555118 w 4136488"/>
              <a:gd name="connsiteY1856" fmla="*/ 1021342 h 3607628"/>
              <a:gd name="connsiteX1857" fmla="*/ 1541739 w 4136488"/>
              <a:gd name="connsiteY1857" fmla="*/ 1044953 h 3607628"/>
              <a:gd name="connsiteX1858" fmla="*/ 1523638 w 4136488"/>
              <a:gd name="connsiteY1858" fmla="*/ 1059119 h 3607628"/>
              <a:gd name="connsiteX1859" fmla="*/ 1517342 w 4136488"/>
              <a:gd name="connsiteY1859" fmla="*/ 1059119 h 3607628"/>
              <a:gd name="connsiteX1860" fmla="*/ 1492945 w 4136488"/>
              <a:gd name="connsiteY1860" fmla="*/ 1087451 h 3607628"/>
              <a:gd name="connsiteX1861" fmla="*/ 1473270 w 4136488"/>
              <a:gd name="connsiteY1861" fmla="*/ 1134671 h 3607628"/>
              <a:gd name="connsiteX1862" fmla="*/ 1448085 w 4136488"/>
              <a:gd name="connsiteY1862" fmla="*/ 1171660 h 3607628"/>
              <a:gd name="connsiteX1863" fmla="*/ 1422901 w 4136488"/>
              <a:gd name="connsiteY1863" fmla="*/ 1203927 h 3607628"/>
              <a:gd name="connsiteX1864" fmla="*/ 1252909 w 4136488"/>
              <a:gd name="connsiteY1864" fmla="*/ 1525024 h 3607628"/>
              <a:gd name="connsiteX1865" fmla="*/ 1208837 w 4136488"/>
              <a:gd name="connsiteY1865" fmla="*/ 1601364 h 3607628"/>
              <a:gd name="connsiteX1866" fmla="*/ 1164765 w 4136488"/>
              <a:gd name="connsiteY1866" fmla="*/ 1682425 h 3607628"/>
              <a:gd name="connsiteX1867" fmla="*/ 944404 w 4136488"/>
              <a:gd name="connsiteY1867" fmla="*/ 2060187 h 3607628"/>
              <a:gd name="connsiteX1868" fmla="*/ 926303 w 4136488"/>
              <a:gd name="connsiteY1868" fmla="*/ 2105833 h 3607628"/>
              <a:gd name="connsiteX1869" fmla="*/ 912924 w 4136488"/>
              <a:gd name="connsiteY1869" fmla="*/ 2160923 h 3607628"/>
              <a:gd name="connsiteX1870" fmla="*/ 891675 w 4136488"/>
              <a:gd name="connsiteY1870" fmla="*/ 2262447 h 3607628"/>
              <a:gd name="connsiteX1871" fmla="*/ 875148 w 4136488"/>
              <a:gd name="connsiteY1871" fmla="*/ 2368692 h 3607628"/>
              <a:gd name="connsiteX1872" fmla="*/ 884592 w 4136488"/>
              <a:gd name="connsiteY1872" fmla="*/ 2364757 h 3607628"/>
              <a:gd name="connsiteX1873" fmla="*/ 894036 w 4136488"/>
              <a:gd name="connsiteY1873" fmla="*/ 2356100 h 3607628"/>
              <a:gd name="connsiteX1874" fmla="*/ 900332 w 4136488"/>
              <a:gd name="connsiteY1874" fmla="*/ 2349804 h 3607628"/>
              <a:gd name="connsiteX1875" fmla="*/ 906628 w 4136488"/>
              <a:gd name="connsiteY1875" fmla="*/ 2343508 h 3607628"/>
              <a:gd name="connsiteX1876" fmla="*/ 885379 w 4136488"/>
              <a:gd name="connsiteY1876" fmla="*/ 2370266 h 3607628"/>
              <a:gd name="connsiteX1877" fmla="*/ 868851 w 4136488"/>
              <a:gd name="connsiteY1877" fmla="*/ 2406468 h 3607628"/>
              <a:gd name="connsiteX1878" fmla="*/ 857046 w 4136488"/>
              <a:gd name="connsiteY1878" fmla="*/ 2459197 h 3607628"/>
              <a:gd name="connsiteX1879" fmla="*/ 849963 w 4136488"/>
              <a:gd name="connsiteY1879" fmla="*/ 2507204 h 3607628"/>
              <a:gd name="connsiteX1880" fmla="*/ 851537 w 4136488"/>
              <a:gd name="connsiteY1880" fmla="*/ 2504843 h 3607628"/>
              <a:gd name="connsiteX1881" fmla="*/ 862555 w 4136488"/>
              <a:gd name="connsiteY1881" fmla="*/ 2507204 h 3607628"/>
              <a:gd name="connsiteX1882" fmla="*/ 849963 w 4136488"/>
              <a:gd name="connsiteY1882" fmla="*/ 2526879 h 3607628"/>
              <a:gd name="connsiteX1883" fmla="*/ 837371 w 4136488"/>
              <a:gd name="connsiteY1883" fmla="*/ 2551277 h 3607628"/>
              <a:gd name="connsiteX1884" fmla="*/ 975884 w 4136488"/>
              <a:gd name="connsiteY1884" fmla="*/ 2356100 h 3607628"/>
              <a:gd name="connsiteX1885" fmla="*/ 1034122 w 4136488"/>
              <a:gd name="connsiteY1885" fmla="*/ 2288418 h 3607628"/>
              <a:gd name="connsiteX1886" fmla="*/ 1120692 w 4136488"/>
              <a:gd name="connsiteY1886" fmla="*/ 2173515 h 3607628"/>
              <a:gd name="connsiteX1887" fmla="*/ 1202541 w 4136488"/>
              <a:gd name="connsiteY1887" fmla="*/ 2035002 h 3607628"/>
              <a:gd name="connsiteX1888" fmla="*/ 1197032 w 4136488"/>
              <a:gd name="connsiteY1888" fmla="*/ 2038150 h 3607628"/>
              <a:gd name="connsiteX1889" fmla="*/ 1196245 w 4136488"/>
              <a:gd name="connsiteY1889" fmla="*/ 2041298 h 3607628"/>
              <a:gd name="connsiteX1890" fmla="*/ 1177356 w 4136488"/>
              <a:gd name="connsiteY1890" fmla="*/ 2053891 h 3607628"/>
              <a:gd name="connsiteX1891" fmla="*/ 1220642 w 4136488"/>
              <a:gd name="connsiteY1891" fmla="*/ 1969681 h 3607628"/>
              <a:gd name="connsiteX1892" fmla="*/ 1278093 w 4136488"/>
              <a:gd name="connsiteY1892" fmla="*/ 1871306 h 3607628"/>
              <a:gd name="connsiteX1893" fmla="*/ 1286750 w 4136488"/>
              <a:gd name="connsiteY1893" fmla="*/ 1865010 h 3607628"/>
              <a:gd name="connsiteX1894" fmla="*/ 1290685 w 4136488"/>
              <a:gd name="connsiteY1894" fmla="*/ 1858714 h 3607628"/>
              <a:gd name="connsiteX1895" fmla="*/ 1303080 w 4136488"/>
              <a:gd name="connsiteY1895" fmla="*/ 1845728 h 3607628"/>
              <a:gd name="connsiteX1896" fmla="*/ 1303375 w 4136488"/>
              <a:gd name="connsiteY1896" fmla="*/ 1845794 h 3607628"/>
              <a:gd name="connsiteX1897" fmla="*/ 1308712 w 4136488"/>
              <a:gd name="connsiteY1897" fmla="*/ 1827824 h 3607628"/>
              <a:gd name="connsiteX1898" fmla="*/ 1327674 w 4136488"/>
              <a:gd name="connsiteY1898" fmla="*/ 1794179 h 3607628"/>
              <a:gd name="connsiteX1899" fmla="*/ 1347349 w 4136488"/>
              <a:gd name="connsiteY1899" fmla="*/ 1770570 h 3607628"/>
              <a:gd name="connsiteX1900" fmla="*/ 1380403 w 4136488"/>
              <a:gd name="connsiteY1900" fmla="*/ 1671407 h 3607628"/>
              <a:gd name="connsiteX1901" fmla="*/ 1441789 w 4136488"/>
              <a:gd name="connsiteY1901" fmla="*/ 1581689 h 3607628"/>
              <a:gd name="connsiteX1902" fmla="*/ 1452808 w 4136488"/>
              <a:gd name="connsiteY1902" fmla="*/ 1568310 h 3607628"/>
              <a:gd name="connsiteX1903" fmla="*/ 1454382 w 4136488"/>
              <a:gd name="connsiteY1903" fmla="*/ 1550209 h 3607628"/>
              <a:gd name="connsiteX1904" fmla="*/ 1506324 w 4136488"/>
              <a:gd name="connsiteY1904" fmla="*/ 1457342 h 3607628"/>
              <a:gd name="connsiteX1905" fmla="*/ 1529934 w 4136488"/>
              <a:gd name="connsiteY1905" fmla="*/ 1411696 h 3607628"/>
              <a:gd name="connsiteX1906" fmla="*/ 1553544 w 4136488"/>
              <a:gd name="connsiteY1906" fmla="*/ 1391234 h 3607628"/>
              <a:gd name="connsiteX1907" fmla="*/ 1586598 w 4136488"/>
              <a:gd name="connsiteY1907" fmla="*/ 1323552 h 3607628"/>
              <a:gd name="connsiteX1908" fmla="*/ 1588959 w 4136488"/>
              <a:gd name="connsiteY1908" fmla="*/ 1301516 h 3607628"/>
              <a:gd name="connsiteX1909" fmla="*/ 1586598 w 4136488"/>
              <a:gd name="connsiteY1909" fmla="*/ 1279480 h 3607628"/>
              <a:gd name="connsiteX1910" fmla="*/ 1622800 w 4136488"/>
              <a:gd name="connsiteY1910" fmla="*/ 1207075 h 3607628"/>
              <a:gd name="connsiteX1911" fmla="*/ 1668447 w 4136488"/>
              <a:gd name="connsiteY1911" fmla="*/ 1134671 h 3607628"/>
              <a:gd name="connsiteX1912" fmla="*/ 1643262 w 4136488"/>
              <a:gd name="connsiteY1912" fmla="*/ 1203927 h 3607628"/>
              <a:gd name="connsiteX1913" fmla="*/ 1681826 w 4136488"/>
              <a:gd name="connsiteY1913" fmla="*/ 1158281 h 3607628"/>
              <a:gd name="connsiteX1914" fmla="*/ 1706223 w 4136488"/>
              <a:gd name="connsiteY1914" fmla="*/ 1103191 h 3607628"/>
              <a:gd name="connsiteX1915" fmla="*/ 1684973 w 4136488"/>
              <a:gd name="connsiteY1915" fmla="*/ 1118931 h 3607628"/>
              <a:gd name="connsiteX1916" fmla="*/ 1668447 w 4136488"/>
              <a:gd name="connsiteY1916" fmla="*/ 1134671 h 3607628"/>
              <a:gd name="connsiteX1917" fmla="*/ 1764461 w 4136488"/>
              <a:gd name="connsiteY1917" fmla="*/ 923754 h 3607628"/>
              <a:gd name="connsiteX1918" fmla="*/ 1851031 w 4136488"/>
              <a:gd name="connsiteY1918" fmla="*/ 731725 h 3607628"/>
              <a:gd name="connsiteX1919" fmla="*/ 843667 w 4136488"/>
              <a:gd name="connsiteY1919" fmla="*/ 731725 h 3607628"/>
              <a:gd name="connsiteX1920" fmla="*/ 849963 w 4136488"/>
              <a:gd name="connsiteY1920" fmla="*/ 756909 h 3607628"/>
              <a:gd name="connsiteX1921" fmla="*/ 844454 w 4136488"/>
              <a:gd name="connsiteY1921" fmla="*/ 752974 h 3607628"/>
              <a:gd name="connsiteX1922" fmla="*/ 843667 w 4136488"/>
              <a:gd name="connsiteY1922" fmla="*/ 744317 h 3607628"/>
              <a:gd name="connsiteX1923" fmla="*/ 843667 w 4136488"/>
              <a:gd name="connsiteY1923" fmla="*/ 739644 h 3607628"/>
              <a:gd name="connsiteX1924" fmla="*/ 843667 w 4136488"/>
              <a:gd name="connsiteY1924" fmla="*/ 739546 h 3607628"/>
              <a:gd name="connsiteX1925" fmla="*/ 843667 w 4136488"/>
              <a:gd name="connsiteY1925" fmla="*/ 739005 h 3607628"/>
              <a:gd name="connsiteX1926" fmla="*/ 843667 w 4136488"/>
              <a:gd name="connsiteY1926" fmla="*/ 738021 h 3607628"/>
              <a:gd name="connsiteX1927" fmla="*/ 843667 w 4136488"/>
              <a:gd name="connsiteY1927" fmla="*/ 737038 h 3607628"/>
              <a:gd name="connsiteX1928" fmla="*/ 843667 w 4136488"/>
              <a:gd name="connsiteY1928" fmla="*/ 736497 h 3607628"/>
              <a:gd name="connsiteX1929" fmla="*/ 843667 w 4136488"/>
              <a:gd name="connsiteY1929" fmla="*/ 736398 h 3607628"/>
              <a:gd name="connsiteX1930" fmla="*/ 843667 w 4136488"/>
              <a:gd name="connsiteY1930" fmla="*/ 731725 h 3607628"/>
              <a:gd name="connsiteX1931" fmla="*/ 3431333 w 4136488"/>
              <a:gd name="connsiteY1931" fmla="*/ 712837 h 3607628"/>
              <a:gd name="connsiteX1932" fmla="*/ 3428185 w 4136488"/>
              <a:gd name="connsiteY1932" fmla="*/ 723068 h 3607628"/>
              <a:gd name="connsiteX1933" fmla="*/ 3425037 w 4136488"/>
              <a:gd name="connsiteY1933" fmla="*/ 719133 h 3607628"/>
              <a:gd name="connsiteX1934" fmla="*/ 3427792 w 4136488"/>
              <a:gd name="connsiteY1934" fmla="*/ 716379 h 3607628"/>
              <a:gd name="connsiteX1935" fmla="*/ 3435662 w 4136488"/>
              <a:gd name="connsiteY1935" fmla="*/ 708508 h 3607628"/>
              <a:gd name="connsiteX1936" fmla="*/ 3432907 w 4136488"/>
              <a:gd name="connsiteY1936" fmla="*/ 711263 h 3607628"/>
              <a:gd name="connsiteX1937" fmla="*/ 3431902 w 4136488"/>
              <a:gd name="connsiteY1937" fmla="*/ 712268 h 3607628"/>
              <a:gd name="connsiteX1938" fmla="*/ 786551 w 4136488"/>
              <a:gd name="connsiteY1938" fmla="*/ 705480 h 3607628"/>
              <a:gd name="connsiteX1939" fmla="*/ 787003 w 4136488"/>
              <a:gd name="connsiteY1939" fmla="*/ 706639 h 3607628"/>
              <a:gd name="connsiteX1940" fmla="*/ 793299 w 4136488"/>
              <a:gd name="connsiteY1940" fmla="*/ 706541 h 3607628"/>
              <a:gd name="connsiteX1941" fmla="*/ 794873 w 4136488"/>
              <a:gd name="connsiteY1941" fmla="*/ 719133 h 3607628"/>
              <a:gd name="connsiteX1942" fmla="*/ 787003 w 4136488"/>
              <a:gd name="connsiteY1942" fmla="*/ 712837 h 3607628"/>
              <a:gd name="connsiteX1943" fmla="*/ 786610 w 4136488"/>
              <a:gd name="connsiteY1943" fmla="*/ 706074 h 3607628"/>
              <a:gd name="connsiteX1944" fmla="*/ 785823 w 4136488"/>
              <a:gd name="connsiteY1944" fmla="*/ 700958 h 3607628"/>
              <a:gd name="connsiteX1945" fmla="*/ 786216 w 4136488"/>
              <a:gd name="connsiteY1945" fmla="*/ 702114 h 3607628"/>
              <a:gd name="connsiteX1946" fmla="*/ 786551 w 4136488"/>
              <a:gd name="connsiteY1946" fmla="*/ 705480 h 3607628"/>
              <a:gd name="connsiteX1947" fmla="*/ 785429 w 4136488"/>
              <a:gd name="connsiteY1947" fmla="*/ 702606 h 3607628"/>
              <a:gd name="connsiteX1948" fmla="*/ 785823 w 4136488"/>
              <a:gd name="connsiteY1948" fmla="*/ 700958 h 3607628"/>
              <a:gd name="connsiteX1949" fmla="*/ 3380965 w 4136488"/>
              <a:gd name="connsiteY1949" fmla="*/ 643581 h 3607628"/>
              <a:gd name="connsiteX1950" fmla="*/ 3306987 w 4136488"/>
              <a:gd name="connsiteY1950" fmla="*/ 760057 h 3607628"/>
              <a:gd name="connsiteX1951" fmla="*/ 3242453 w 4136488"/>
              <a:gd name="connsiteY1951" fmla="*/ 895422 h 3607628"/>
              <a:gd name="connsiteX1952" fmla="*/ 3258980 w 4136488"/>
              <a:gd name="connsiteY1952" fmla="*/ 866303 h 3607628"/>
              <a:gd name="connsiteX1953" fmla="*/ 3280229 w 4136488"/>
              <a:gd name="connsiteY1953" fmla="*/ 832461 h 3607628"/>
              <a:gd name="connsiteX1954" fmla="*/ 3311709 w 4136488"/>
              <a:gd name="connsiteY1954" fmla="*/ 769501 h 3607628"/>
              <a:gd name="connsiteX1955" fmla="*/ 3380965 w 4136488"/>
              <a:gd name="connsiteY1955" fmla="*/ 643581 h 3607628"/>
              <a:gd name="connsiteX1956" fmla="*/ 862555 w 4136488"/>
              <a:gd name="connsiteY1956" fmla="*/ 612101 h 3607628"/>
              <a:gd name="connsiteX1957" fmla="*/ 868851 w 4136488"/>
              <a:gd name="connsiteY1957" fmla="*/ 624693 h 3607628"/>
              <a:gd name="connsiteX1958" fmla="*/ 865703 w 4136488"/>
              <a:gd name="connsiteY1958" fmla="*/ 620758 h 3607628"/>
              <a:gd name="connsiteX1959" fmla="*/ 862555 w 4136488"/>
              <a:gd name="connsiteY1959" fmla="*/ 612101 h 3607628"/>
              <a:gd name="connsiteX1960" fmla="*/ 3431333 w 4136488"/>
              <a:gd name="connsiteY1960" fmla="*/ 605805 h 3607628"/>
              <a:gd name="connsiteX1961" fmla="*/ 3346337 w 4136488"/>
              <a:gd name="connsiteY1961" fmla="*/ 738808 h 3607628"/>
              <a:gd name="connsiteX1962" fmla="*/ 3280229 w 4136488"/>
              <a:gd name="connsiteY1962" fmla="*/ 876534 h 3607628"/>
              <a:gd name="connsiteX1963" fmla="*/ 3544662 w 4136488"/>
              <a:gd name="connsiteY1963" fmla="*/ 593213 h 3607628"/>
              <a:gd name="connsiteX1964" fmla="*/ 3536792 w 4136488"/>
              <a:gd name="connsiteY1964" fmla="*/ 594787 h 3607628"/>
              <a:gd name="connsiteX1965" fmla="*/ 3538366 w 4136488"/>
              <a:gd name="connsiteY1965" fmla="*/ 605805 h 3607628"/>
              <a:gd name="connsiteX1966" fmla="*/ 3548597 w 4136488"/>
              <a:gd name="connsiteY1966" fmla="*/ 599509 h 3607628"/>
              <a:gd name="connsiteX1967" fmla="*/ 3544662 w 4136488"/>
              <a:gd name="connsiteY1967" fmla="*/ 593213 h 3607628"/>
              <a:gd name="connsiteX1968" fmla="*/ 3451009 w 4136488"/>
              <a:gd name="connsiteY1968" fmla="*/ 585342 h 3607628"/>
              <a:gd name="connsiteX1969" fmla="*/ 3450221 w 4136488"/>
              <a:gd name="connsiteY1969" fmla="*/ 593213 h 3607628"/>
              <a:gd name="connsiteX1970" fmla="*/ 3455731 w 4136488"/>
              <a:gd name="connsiteY1970" fmla="*/ 600296 h 3607628"/>
              <a:gd name="connsiteX1971" fmla="*/ 3456517 w 4136488"/>
              <a:gd name="connsiteY1971" fmla="*/ 593213 h 3607628"/>
              <a:gd name="connsiteX1972" fmla="*/ 3457624 w 4136488"/>
              <a:gd name="connsiteY1972" fmla="*/ 587777 h 3607628"/>
              <a:gd name="connsiteX1973" fmla="*/ 3458109 w 4136488"/>
              <a:gd name="connsiteY1973" fmla="*/ 586678 h 3607628"/>
              <a:gd name="connsiteX1974" fmla="*/ 3456517 w 4136488"/>
              <a:gd name="connsiteY1974" fmla="*/ 586916 h 3607628"/>
              <a:gd name="connsiteX1975" fmla="*/ 3451009 w 4136488"/>
              <a:gd name="connsiteY1975" fmla="*/ 585342 h 3607628"/>
              <a:gd name="connsiteX1976" fmla="*/ 3549384 w 4136488"/>
              <a:gd name="connsiteY1976" fmla="*/ 579047 h 3607628"/>
              <a:gd name="connsiteX1977" fmla="*/ 3550958 w 4136488"/>
              <a:gd name="connsiteY1977" fmla="*/ 586916 h 3607628"/>
              <a:gd name="connsiteX1978" fmla="*/ 3558828 w 4136488"/>
              <a:gd name="connsiteY1978" fmla="*/ 583768 h 3607628"/>
              <a:gd name="connsiteX1979" fmla="*/ 3557254 w 4136488"/>
              <a:gd name="connsiteY1979" fmla="*/ 580621 h 3607628"/>
              <a:gd name="connsiteX1980" fmla="*/ 3549384 w 4136488"/>
              <a:gd name="connsiteY1980" fmla="*/ 579047 h 3607628"/>
              <a:gd name="connsiteX1981" fmla="*/ 950700 w 4136488"/>
              <a:gd name="connsiteY1981" fmla="*/ 555436 h 3607628"/>
              <a:gd name="connsiteX1982" fmla="*/ 950700 w 4136488"/>
              <a:gd name="connsiteY1982" fmla="*/ 605805 h 3607628"/>
              <a:gd name="connsiteX1983" fmla="*/ 949126 w 4136488"/>
              <a:gd name="connsiteY1983" fmla="*/ 632563 h 3607628"/>
              <a:gd name="connsiteX1984" fmla="*/ 938108 w 4136488"/>
              <a:gd name="connsiteY1984" fmla="*/ 649877 h 3607628"/>
              <a:gd name="connsiteX1985" fmla="*/ 950700 w 4136488"/>
              <a:gd name="connsiteY1985" fmla="*/ 555436 h 3607628"/>
              <a:gd name="connsiteX1986" fmla="*/ 3665925 w 4136488"/>
              <a:gd name="connsiteY1986" fmla="*/ 521498 h 3607628"/>
              <a:gd name="connsiteX1987" fmla="*/ 3639102 w 4136488"/>
              <a:gd name="connsiteY1987" fmla="*/ 561733 h 3607628"/>
              <a:gd name="connsiteX1988" fmla="*/ 3654351 w 4136488"/>
              <a:gd name="connsiteY1988" fmla="*/ 536352 h 3607628"/>
              <a:gd name="connsiteX1989" fmla="*/ 3462814 w 4136488"/>
              <a:gd name="connsiteY1989" fmla="*/ 492476 h 3607628"/>
              <a:gd name="connsiteX1990" fmla="*/ 3431333 w 4136488"/>
              <a:gd name="connsiteY1990" fmla="*/ 542844 h 3607628"/>
              <a:gd name="connsiteX1991" fmla="*/ 3415593 w 4136488"/>
              <a:gd name="connsiteY1991" fmla="*/ 568028 h 3607628"/>
              <a:gd name="connsiteX1992" fmla="*/ 3399853 w 4136488"/>
              <a:gd name="connsiteY1992" fmla="*/ 593213 h 3607628"/>
              <a:gd name="connsiteX1993" fmla="*/ 3438416 w 4136488"/>
              <a:gd name="connsiteY1993" fmla="*/ 547566 h 3607628"/>
              <a:gd name="connsiteX1994" fmla="*/ 3462814 w 4136488"/>
              <a:gd name="connsiteY1994" fmla="*/ 492476 h 3607628"/>
              <a:gd name="connsiteX1995" fmla="*/ 947281 w 4136488"/>
              <a:gd name="connsiteY1995" fmla="*/ 425852 h 3607628"/>
              <a:gd name="connsiteX1996" fmla="*/ 946765 w 4136488"/>
              <a:gd name="connsiteY1996" fmla="*/ 428729 h 3607628"/>
              <a:gd name="connsiteX1997" fmla="*/ 944404 w 4136488"/>
              <a:gd name="connsiteY1997" fmla="*/ 435812 h 3607628"/>
              <a:gd name="connsiteX1998" fmla="*/ 947281 w 4136488"/>
              <a:gd name="connsiteY1998" fmla="*/ 425852 h 3607628"/>
              <a:gd name="connsiteX1999" fmla="*/ 1007364 w 4136488"/>
              <a:gd name="connsiteY1999" fmla="*/ 410628 h 3607628"/>
              <a:gd name="connsiteX2000" fmla="*/ 1001068 w 4136488"/>
              <a:gd name="connsiteY2000" fmla="*/ 495624 h 3607628"/>
              <a:gd name="connsiteX2001" fmla="*/ 994772 w 4136488"/>
              <a:gd name="connsiteY2001" fmla="*/ 580621 h 3607628"/>
              <a:gd name="connsiteX2002" fmla="*/ 979819 w 4136488"/>
              <a:gd name="connsiteY2002" fmla="*/ 660108 h 3607628"/>
              <a:gd name="connsiteX2003" fmla="*/ 969588 w 4136488"/>
              <a:gd name="connsiteY2003" fmla="*/ 744317 h 3607628"/>
              <a:gd name="connsiteX2004" fmla="*/ 963292 w 4136488"/>
              <a:gd name="connsiteY2004" fmla="*/ 725429 h 3607628"/>
              <a:gd name="connsiteX2005" fmla="*/ 962505 w 4136488"/>
              <a:gd name="connsiteY2005" fmla="*/ 771862 h 3607628"/>
              <a:gd name="connsiteX2006" fmla="*/ 956996 w 4136488"/>
              <a:gd name="connsiteY2006" fmla="*/ 813574 h 3607628"/>
              <a:gd name="connsiteX2007" fmla="*/ 950700 w 4136488"/>
              <a:gd name="connsiteY2007" fmla="*/ 788389 h 3607628"/>
              <a:gd name="connsiteX2008" fmla="*/ 948339 w 4136488"/>
              <a:gd name="connsiteY2008" fmla="*/ 812786 h 3607628"/>
              <a:gd name="connsiteX2009" fmla="*/ 950700 w 4136488"/>
              <a:gd name="connsiteY2009" fmla="*/ 832461 h 3607628"/>
              <a:gd name="connsiteX2010" fmla="*/ 946765 w 4136488"/>
              <a:gd name="connsiteY2010" fmla="*/ 858433 h 3607628"/>
              <a:gd name="connsiteX2011" fmla="*/ 938108 w 4136488"/>
              <a:gd name="connsiteY2011" fmla="*/ 889126 h 3607628"/>
              <a:gd name="connsiteX2012" fmla="*/ 929451 w 4136488"/>
              <a:gd name="connsiteY2012" fmla="*/ 939494 h 3607628"/>
              <a:gd name="connsiteX2013" fmla="*/ 925516 w 4136488"/>
              <a:gd name="connsiteY2013" fmla="*/ 989862 h 3607628"/>
              <a:gd name="connsiteX2014" fmla="*/ 919220 w 4136488"/>
              <a:gd name="connsiteY2014" fmla="*/ 958382 h 3607628"/>
              <a:gd name="connsiteX2015" fmla="*/ 916859 w 4136488"/>
              <a:gd name="connsiteY2015" fmla="*/ 992223 h 3607628"/>
              <a:gd name="connsiteX2016" fmla="*/ 919220 w 4136488"/>
              <a:gd name="connsiteY2016" fmla="*/ 1021342 h 3607628"/>
              <a:gd name="connsiteX2017" fmla="*/ 910563 w 4136488"/>
              <a:gd name="connsiteY2017" fmla="*/ 1055971 h 3607628"/>
              <a:gd name="connsiteX2018" fmla="*/ 906628 w 4136488"/>
              <a:gd name="connsiteY2018" fmla="*/ 1090599 h 3607628"/>
              <a:gd name="connsiteX2019" fmla="*/ 894036 w 4136488"/>
              <a:gd name="connsiteY2019" fmla="*/ 1065415 h 3607628"/>
              <a:gd name="connsiteX2020" fmla="*/ 898758 w 4136488"/>
              <a:gd name="connsiteY2020" fmla="*/ 1086664 h 3607628"/>
              <a:gd name="connsiteX2021" fmla="*/ 894036 w 4136488"/>
              <a:gd name="connsiteY2021" fmla="*/ 1159855 h 3607628"/>
              <a:gd name="connsiteX2022" fmla="*/ 887740 w 4136488"/>
              <a:gd name="connsiteY2022" fmla="*/ 1140967 h 3607628"/>
              <a:gd name="connsiteX2023" fmla="*/ 879083 w 4136488"/>
              <a:gd name="connsiteY2023" fmla="*/ 1254295 h 3607628"/>
              <a:gd name="connsiteX2024" fmla="*/ 856259 w 4136488"/>
              <a:gd name="connsiteY2024" fmla="*/ 1367624 h 3607628"/>
              <a:gd name="connsiteX2025" fmla="*/ 871213 w 4136488"/>
              <a:gd name="connsiteY2025" fmla="*/ 1313321 h 3607628"/>
              <a:gd name="connsiteX2026" fmla="*/ 881444 w 4136488"/>
              <a:gd name="connsiteY2026" fmla="*/ 1254295 h 3607628"/>
              <a:gd name="connsiteX2027" fmla="*/ 965653 w 4136488"/>
              <a:gd name="connsiteY2027" fmla="*/ 827740 h 3607628"/>
              <a:gd name="connsiteX2028" fmla="*/ 1007364 w 4136488"/>
              <a:gd name="connsiteY2028" fmla="*/ 410628 h 3607628"/>
              <a:gd name="connsiteX2029" fmla="*/ 3513182 w 4136488"/>
              <a:gd name="connsiteY2029" fmla="*/ 404332 h 3607628"/>
              <a:gd name="connsiteX2030" fmla="*/ 3506886 w 4136488"/>
              <a:gd name="connsiteY2030" fmla="*/ 416924 h 3607628"/>
              <a:gd name="connsiteX2031" fmla="*/ 3514756 w 4136488"/>
              <a:gd name="connsiteY2031" fmla="*/ 412989 h 3607628"/>
              <a:gd name="connsiteX2032" fmla="*/ 3513182 w 4136488"/>
              <a:gd name="connsiteY2032" fmla="*/ 404332 h 3607628"/>
              <a:gd name="connsiteX2033" fmla="*/ 3720951 w 4136488"/>
              <a:gd name="connsiteY2033" fmla="*/ 335075 h 3607628"/>
              <a:gd name="connsiteX2034" fmla="*/ 3661138 w 4136488"/>
              <a:gd name="connsiteY2034" fmla="*/ 416137 h 3607628"/>
              <a:gd name="connsiteX2035" fmla="*/ 3601326 w 4136488"/>
              <a:gd name="connsiteY2035" fmla="*/ 511364 h 3607628"/>
              <a:gd name="connsiteX2036" fmla="*/ 3632806 w 4136488"/>
              <a:gd name="connsiteY2036" fmla="*/ 467292 h 3607628"/>
              <a:gd name="connsiteX2037" fmla="*/ 3664286 w 4136488"/>
              <a:gd name="connsiteY2037" fmla="*/ 423220 h 3607628"/>
              <a:gd name="connsiteX2038" fmla="*/ 3692619 w 4136488"/>
              <a:gd name="connsiteY2038" fmla="*/ 381509 h 3607628"/>
              <a:gd name="connsiteX2039" fmla="*/ 3720951 w 4136488"/>
              <a:gd name="connsiteY2039" fmla="*/ 335075 h 3607628"/>
              <a:gd name="connsiteX2040" fmla="*/ 3720951 w 4136488"/>
              <a:gd name="connsiteY2040" fmla="*/ 272115 h 3607628"/>
              <a:gd name="connsiteX2041" fmla="*/ 3716229 w 4136488"/>
              <a:gd name="connsiteY2041" fmla="*/ 281559 h 3607628"/>
              <a:gd name="connsiteX2042" fmla="*/ 3702063 w 4136488"/>
              <a:gd name="connsiteY2042" fmla="*/ 291003 h 3607628"/>
              <a:gd name="connsiteX2043" fmla="*/ 925516 w 4136488"/>
              <a:gd name="connsiteY2043" fmla="*/ 272115 h 3607628"/>
              <a:gd name="connsiteX2044" fmla="*/ 943617 w 4136488"/>
              <a:gd name="connsiteY2044" fmla="*/ 337437 h 3607628"/>
              <a:gd name="connsiteX2045" fmla="*/ 956996 w 4136488"/>
              <a:gd name="connsiteY2045" fmla="*/ 416924 h 3607628"/>
              <a:gd name="connsiteX2046" fmla="*/ 941256 w 4136488"/>
              <a:gd name="connsiteY2046" fmla="*/ 344520 h 3607628"/>
              <a:gd name="connsiteX2047" fmla="*/ 925516 w 4136488"/>
              <a:gd name="connsiteY2047" fmla="*/ 272115 h 3607628"/>
              <a:gd name="connsiteX2048" fmla="*/ 3433989 w 4136488"/>
              <a:gd name="connsiteY2048" fmla="*/ 268574 h 3607628"/>
              <a:gd name="connsiteX2049" fmla="*/ 3431333 w 4136488"/>
              <a:gd name="connsiteY2049" fmla="*/ 272115 h 3607628"/>
              <a:gd name="connsiteX2050" fmla="*/ 3433695 w 4136488"/>
              <a:gd name="connsiteY2050" fmla="*/ 272115 h 3607628"/>
              <a:gd name="connsiteX2051" fmla="*/ 3433989 w 4136488"/>
              <a:gd name="connsiteY2051" fmla="*/ 268574 h 3607628"/>
              <a:gd name="connsiteX2052" fmla="*/ 3752431 w 4136488"/>
              <a:gd name="connsiteY2052" fmla="*/ 240635 h 3607628"/>
              <a:gd name="connsiteX2053" fmla="*/ 3739839 w 4136488"/>
              <a:gd name="connsiteY2053" fmla="*/ 253227 h 3607628"/>
              <a:gd name="connsiteX2054" fmla="*/ 3743773 w 4136488"/>
              <a:gd name="connsiteY2054" fmla="*/ 244570 h 3607628"/>
              <a:gd name="connsiteX2055" fmla="*/ 3752431 w 4136488"/>
              <a:gd name="connsiteY2055" fmla="*/ 240635 h 3607628"/>
              <a:gd name="connsiteX2056" fmla="*/ 3445844 w 4136488"/>
              <a:gd name="connsiteY2056" fmla="*/ 236749 h 3607628"/>
              <a:gd name="connsiteX2057" fmla="*/ 3443925 w 4136488"/>
              <a:gd name="connsiteY2057" fmla="*/ 246931 h 3607628"/>
              <a:gd name="connsiteX2058" fmla="*/ 3447073 w 4136488"/>
              <a:gd name="connsiteY2058" fmla="*/ 254014 h 3607628"/>
              <a:gd name="connsiteX2059" fmla="*/ 3450221 w 4136488"/>
              <a:gd name="connsiteY2059" fmla="*/ 246931 h 3607628"/>
              <a:gd name="connsiteX2060" fmla="*/ 3447073 w 4136488"/>
              <a:gd name="connsiteY2060" fmla="*/ 237487 h 3607628"/>
              <a:gd name="connsiteX2061" fmla="*/ 3445844 w 4136488"/>
              <a:gd name="connsiteY2061" fmla="*/ 236749 h 3607628"/>
              <a:gd name="connsiteX2062" fmla="*/ 3695767 w 4136488"/>
              <a:gd name="connsiteY2062" fmla="*/ 228043 h 3607628"/>
              <a:gd name="connsiteX2063" fmla="*/ 3661925 w 4136488"/>
              <a:gd name="connsiteY2063" fmla="*/ 251653 h 3607628"/>
              <a:gd name="connsiteX2064" fmla="*/ 3613918 w 4136488"/>
              <a:gd name="connsiteY2064" fmla="*/ 303595 h 3607628"/>
              <a:gd name="connsiteX2065" fmla="*/ 3580077 w 4136488"/>
              <a:gd name="connsiteY2065" fmla="*/ 357112 h 3607628"/>
              <a:gd name="connsiteX2066" fmla="*/ 3550958 w 4136488"/>
              <a:gd name="connsiteY2066" fmla="*/ 410628 h 3607628"/>
              <a:gd name="connsiteX2067" fmla="*/ 3557254 w 4136488"/>
              <a:gd name="connsiteY2067" fmla="*/ 407480 h 3607628"/>
              <a:gd name="connsiteX2068" fmla="*/ 3563550 w 4136488"/>
              <a:gd name="connsiteY2068" fmla="*/ 404332 h 3607628"/>
              <a:gd name="connsiteX2069" fmla="*/ 3615886 w 4136488"/>
              <a:gd name="connsiteY2069" fmla="*/ 222731 h 3607628"/>
              <a:gd name="connsiteX2070" fmla="*/ 3620214 w 4136488"/>
              <a:gd name="connsiteY2070" fmla="*/ 228043 h 3607628"/>
              <a:gd name="connsiteX2071" fmla="*/ 3624761 w 4136488"/>
              <a:gd name="connsiteY2071" fmla="*/ 226994 h 3607628"/>
              <a:gd name="connsiteX2072" fmla="*/ 3626510 w 4136488"/>
              <a:gd name="connsiteY2072" fmla="*/ 228043 h 3607628"/>
              <a:gd name="connsiteX2073" fmla="*/ 3630445 w 4136488"/>
              <a:gd name="connsiteY2073" fmla="*/ 225682 h 3607628"/>
              <a:gd name="connsiteX2074" fmla="*/ 3624761 w 4136488"/>
              <a:gd name="connsiteY2074" fmla="*/ 226994 h 3607628"/>
              <a:gd name="connsiteX2075" fmla="*/ 3618640 w 4136488"/>
              <a:gd name="connsiteY2075" fmla="*/ 223321 h 3607628"/>
              <a:gd name="connsiteX2076" fmla="*/ 3615886 w 4136488"/>
              <a:gd name="connsiteY2076" fmla="*/ 222731 h 3607628"/>
              <a:gd name="connsiteX2077" fmla="*/ 849963 w 4136488"/>
              <a:gd name="connsiteY2077" fmla="*/ 209155 h 3607628"/>
              <a:gd name="connsiteX2078" fmla="*/ 860981 w 4136488"/>
              <a:gd name="connsiteY2078" fmla="*/ 247718 h 3607628"/>
              <a:gd name="connsiteX2079" fmla="*/ 862555 w 4136488"/>
              <a:gd name="connsiteY2079" fmla="*/ 291003 h 3607628"/>
              <a:gd name="connsiteX2080" fmla="*/ 856259 w 4136488"/>
              <a:gd name="connsiteY2080" fmla="*/ 523956 h 3607628"/>
              <a:gd name="connsiteX2081" fmla="*/ 850750 w 4136488"/>
              <a:gd name="connsiteY2081" fmla="*/ 536548 h 3607628"/>
              <a:gd name="connsiteX2082" fmla="*/ 849963 w 4136488"/>
              <a:gd name="connsiteY2082" fmla="*/ 549140 h 3607628"/>
              <a:gd name="connsiteX2083" fmla="*/ 843667 w 4136488"/>
              <a:gd name="connsiteY2083" fmla="*/ 568028 h 3607628"/>
              <a:gd name="connsiteX2084" fmla="*/ 847602 w 4136488"/>
              <a:gd name="connsiteY2084" fmla="*/ 431877 h 3607628"/>
              <a:gd name="connsiteX2085" fmla="*/ 837371 w 4136488"/>
              <a:gd name="connsiteY2085" fmla="*/ 309892 h 3607628"/>
              <a:gd name="connsiteX2086" fmla="*/ 831075 w 4136488"/>
              <a:gd name="connsiteY2086" fmla="*/ 385444 h 3607628"/>
              <a:gd name="connsiteX2087" fmla="*/ 827927 w 4136488"/>
              <a:gd name="connsiteY2087" fmla="*/ 403545 h 3607628"/>
              <a:gd name="connsiteX2088" fmla="*/ 824779 w 4136488"/>
              <a:gd name="connsiteY2088" fmla="*/ 416924 h 3607628"/>
              <a:gd name="connsiteX2089" fmla="*/ 820057 w 4136488"/>
              <a:gd name="connsiteY2089" fmla="*/ 438173 h 3607628"/>
              <a:gd name="connsiteX2090" fmla="*/ 824779 w 4136488"/>
              <a:gd name="connsiteY2090" fmla="*/ 454700 h 3607628"/>
              <a:gd name="connsiteX2091" fmla="*/ 810613 w 4136488"/>
              <a:gd name="connsiteY2091" fmla="*/ 468866 h 3607628"/>
              <a:gd name="connsiteX2092" fmla="*/ 805891 w 4136488"/>
              <a:gd name="connsiteY2092" fmla="*/ 492476 h 3607628"/>
              <a:gd name="connsiteX2093" fmla="*/ 787790 w 4136488"/>
              <a:gd name="connsiteY2093" fmla="*/ 652238 h 3607628"/>
              <a:gd name="connsiteX2094" fmla="*/ 755523 w 4136488"/>
              <a:gd name="connsiteY2094" fmla="*/ 807277 h 3607628"/>
              <a:gd name="connsiteX2095" fmla="*/ 745292 w 4136488"/>
              <a:gd name="connsiteY2095" fmla="*/ 831675 h 3607628"/>
              <a:gd name="connsiteX2096" fmla="*/ 749227 w 4136488"/>
              <a:gd name="connsiteY2096" fmla="*/ 851349 h 3607628"/>
              <a:gd name="connsiteX2097" fmla="*/ 735061 w 4136488"/>
              <a:gd name="connsiteY2097" fmla="*/ 853711 h 3607628"/>
              <a:gd name="connsiteX2098" fmla="*/ 730339 w 4136488"/>
              <a:gd name="connsiteY2098" fmla="*/ 889126 h 3607628"/>
              <a:gd name="connsiteX2099" fmla="*/ 727191 w 4136488"/>
              <a:gd name="connsiteY2099" fmla="*/ 892274 h 3607628"/>
              <a:gd name="connsiteX2100" fmla="*/ 724043 w 4136488"/>
              <a:gd name="connsiteY2100" fmla="*/ 895422 h 3607628"/>
              <a:gd name="connsiteX2101" fmla="*/ 730339 w 4136488"/>
              <a:gd name="connsiteY2101" fmla="*/ 788389 h 3607628"/>
              <a:gd name="connsiteX2102" fmla="*/ 703581 w 4136488"/>
              <a:gd name="connsiteY2102" fmla="*/ 871025 h 3607628"/>
              <a:gd name="connsiteX2103" fmla="*/ 686267 w 4136488"/>
              <a:gd name="connsiteY2103" fmla="*/ 958382 h 3607628"/>
              <a:gd name="connsiteX2104" fmla="*/ 677610 w 4136488"/>
              <a:gd name="connsiteY2104" fmla="*/ 1007963 h 3607628"/>
              <a:gd name="connsiteX2105" fmla="*/ 673675 w 4136488"/>
              <a:gd name="connsiteY2105" fmla="*/ 1052822 h 3607628"/>
              <a:gd name="connsiteX2106" fmla="*/ 661083 w 4136488"/>
              <a:gd name="connsiteY2106" fmla="*/ 1089025 h 3607628"/>
              <a:gd name="connsiteX2107" fmla="*/ 648491 w 4136488"/>
              <a:gd name="connsiteY2107" fmla="*/ 1134671 h 3607628"/>
              <a:gd name="connsiteX2108" fmla="*/ 478498 w 4136488"/>
              <a:gd name="connsiteY2108" fmla="*/ 1846122 h 3607628"/>
              <a:gd name="connsiteX2109" fmla="*/ 463545 w 4136488"/>
              <a:gd name="connsiteY2109" fmla="*/ 1896490 h 3607628"/>
              <a:gd name="connsiteX2110" fmla="*/ 453314 w 4136488"/>
              <a:gd name="connsiteY2110" fmla="*/ 1927970 h 3607628"/>
              <a:gd name="connsiteX2111" fmla="*/ 423408 w 4136488"/>
              <a:gd name="connsiteY2111" fmla="*/ 2053104 h 3607628"/>
              <a:gd name="connsiteX2112" fmla="*/ 402946 w 4136488"/>
              <a:gd name="connsiteY2112" fmla="*/ 2173515 h 3607628"/>
              <a:gd name="connsiteX2113" fmla="*/ 401372 w 4136488"/>
              <a:gd name="connsiteY2113" fmla="*/ 2187681 h 3607628"/>
              <a:gd name="connsiteX2114" fmla="*/ 409242 w 4136488"/>
              <a:gd name="connsiteY2114" fmla="*/ 2192403 h 3607628"/>
              <a:gd name="connsiteX2115" fmla="*/ 391141 w 4136488"/>
              <a:gd name="connsiteY2115" fmla="*/ 2214439 h 3607628"/>
              <a:gd name="connsiteX2116" fmla="*/ 396650 w 4136488"/>
              <a:gd name="connsiteY2116" fmla="*/ 2236476 h 3607628"/>
              <a:gd name="connsiteX2117" fmla="*/ 385632 w 4136488"/>
              <a:gd name="connsiteY2117" fmla="*/ 2241197 h 3607628"/>
              <a:gd name="connsiteX2118" fmla="*/ 384058 w 4136488"/>
              <a:gd name="connsiteY2118" fmla="*/ 2255363 h 3607628"/>
              <a:gd name="connsiteX2119" fmla="*/ 357299 w 4136488"/>
              <a:gd name="connsiteY2119" fmla="*/ 2368692 h 3607628"/>
              <a:gd name="connsiteX2120" fmla="*/ 339985 w 4136488"/>
              <a:gd name="connsiteY2120" fmla="*/ 2482020 h 3607628"/>
              <a:gd name="connsiteX2121" fmla="*/ 310079 w 4136488"/>
              <a:gd name="connsiteY2121" fmla="*/ 2615024 h 3607628"/>
              <a:gd name="connsiteX2122" fmla="*/ 308505 w 4136488"/>
              <a:gd name="connsiteY2122" fmla="*/ 2733861 h 3607628"/>
              <a:gd name="connsiteX2123" fmla="*/ 322671 w 4136488"/>
              <a:gd name="connsiteY2123" fmla="*/ 2707103 h 3607628"/>
              <a:gd name="connsiteX2124" fmla="*/ 327393 w 4136488"/>
              <a:gd name="connsiteY2124" fmla="*/ 2670901 h 3607628"/>
              <a:gd name="connsiteX2125" fmla="*/ 377762 w 4136488"/>
              <a:gd name="connsiteY2125" fmla="*/ 2469428 h 3607628"/>
              <a:gd name="connsiteX2126" fmla="*/ 384058 w 4136488"/>
              <a:gd name="connsiteY2126" fmla="*/ 2456836 h 3607628"/>
              <a:gd name="connsiteX2127" fmla="*/ 379336 w 4136488"/>
              <a:gd name="connsiteY2127" fmla="*/ 2538684 h 3607628"/>
              <a:gd name="connsiteX2128" fmla="*/ 365170 w 4136488"/>
              <a:gd name="connsiteY2128" fmla="*/ 2620533 h 3607628"/>
              <a:gd name="connsiteX2129" fmla="*/ 391141 w 4136488"/>
              <a:gd name="connsiteY2129" fmla="*/ 2478085 h 3607628"/>
              <a:gd name="connsiteX2130" fmla="*/ 421834 w 4136488"/>
              <a:gd name="connsiteY2130" fmla="*/ 2349804 h 3607628"/>
              <a:gd name="connsiteX2131" fmla="*/ 421834 w 4136488"/>
              <a:gd name="connsiteY2131" fmla="*/ 2431652 h 3607628"/>
              <a:gd name="connsiteX2132" fmla="*/ 445444 w 4136488"/>
              <a:gd name="connsiteY2132" fmla="*/ 2364757 h 3607628"/>
              <a:gd name="connsiteX2133" fmla="*/ 459610 w 4136488"/>
              <a:gd name="connsiteY2133" fmla="*/ 2293140 h 3607628"/>
              <a:gd name="connsiteX2134" fmla="*/ 547754 w 4136488"/>
              <a:gd name="connsiteY2134" fmla="*/ 1890194 h 3607628"/>
              <a:gd name="connsiteX2135" fmla="*/ 548541 w 4136488"/>
              <a:gd name="connsiteY2135" fmla="*/ 1883111 h 3607628"/>
              <a:gd name="connsiteX2136" fmla="*/ 554050 w 4136488"/>
              <a:gd name="connsiteY2136" fmla="*/ 1871306 h 3607628"/>
              <a:gd name="connsiteX2137" fmla="*/ 560346 w 4136488"/>
              <a:gd name="connsiteY2137" fmla="*/ 1852418 h 3607628"/>
              <a:gd name="connsiteX2138" fmla="*/ 570577 w 4136488"/>
              <a:gd name="connsiteY2138" fmla="*/ 1861075 h 3607628"/>
              <a:gd name="connsiteX2139" fmla="*/ 572028 w 4136488"/>
              <a:gd name="connsiteY2139" fmla="*/ 1865969 h 3607628"/>
              <a:gd name="connsiteX2140" fmla="*/ 571924 w 4136488"/>
              <a:gd name="connsiteY2140" fmla="*/ 1871150 h 3607628"/>
              <a:gd name="connsiteX2141" fmla="*/ 573725 w 4136488"/>
              <a:gd name="connsiteY2141" fmla="*/ 1862551 h 3607628"/>
              <a:gd name="connsiteX2142" fmla="*/ 576086 w 4136488"/>
              <a:gd name="connsiteY2142" fmla="*/ 1851631 h 3607628"/>
              <a:gd name="connsiteX2143" fmla="*/ 566642 w 4136488"/>
              <a:gd name="connsiteY2143" fmla="*/ 1820938 h 3607628"/>
              <a:gd name="connsiteX2144" fmla="*/ 564281 w 4136488"/>
              <a:gd name="connsiteY2144" fmla="*/ 1813068 h 3607628"/>
              <a:gd name="connsiteX2145" fmla="*/ 566642 w 4136488"/>
              <a:gd name="connsiteY2145" fmla="*/ 1795754 h 3607628"/>
              <a:gd name="connsiteX2146" fmla="*/ 509978 w 4136488"/>
              <a:gd name="connsiteY2146" fmla="*/ 2022411 h 3607628"/>
              <a:gd name="connsiteX2147" fmla="*/ 501321 w 4136488"/>
              <a:gd name="connsiteY2147" fmla="*/ 2038938 h 3607628"/>
              <a:gd name="connsiteX2148" fmla="*/ 497386 w 4136488"/>
              <a:gd name="connsiteY2148" fmla="*/ 2060187 h 3607628"/>
              <a:gd name="connsiteX2149" fmla="*/ 491090 w 4136488"/>
              <a:gd name="connsiteY2149" fmla="*/ 2079075 h 3607628"/>
              <a:gd name="connsiteX2150" fmla="*/ 478498 w 4136488"/>
              <a:gd name="connsiteY2150" fmla="*/ 2091667 h 3607628"/>
              <a:gd name="connsiteX2151" fmla="*/ 498785 w 4136488"/>
              <a:gd name="connsiteY2151" fmla="*/ 1972275 h 3607628"/>
              <a:gd name="connsiteX2152" fmla="*/ 540059 w 4136488"/>
              <a:gd name="connsiteY2152" fmla="*/ 1791323 h 3607628"/>
              <a:gd name="connsiteX2153" fmla="*/ 572938 w 4136488"/>
              <a:gd name="connsiteY2153" fmla="*/ 1663537 h 3607628"/>
              <a:gd name="connsiteX2154" fmla="*/ 566642 w 4136488"/>
              <a:gd name="connsiteY2154" fmla="*/ 1764274 h 3607628"/>
              <a:gd name="connsiteX2155" fmla="*/ 581595 w 4136488"/>
              <a:gd name="connsiteY2155" fmla="*/ 1776866 h 3607628"/>
              <a:gd name="connsiteX2156" fmla="*/ 591826 w 4136488"/>
              <a:gd name="connsiteY2156" fmla="*/ 1789457 h 3607628"/>
              <a:gd name="connsiteX2157" fmla="*/ 595761 w 4136488"/>
              <a:gd name="connsiteY2157" fmla="*/ 1772143 h 3607628"/>
              <a:gd name="connsiteX2158" fmla="*/ 585530 w 4136488"/>
              <a:gd name="connsiteY2158" fmla="*/ 1764274 h 3607628"/>
              <a:gd name="connsiteX2159" fmla="*/ 591039 w 4136488"/>
              <a:gd name="connsiteY2159" fmla="*/ 1761125 h 3607628"/>
              <a:gd name="connsiteX2160" fmla="*/ 591826 w 4136488"/>
              <a:gd name="connsiteY2160" fmla="*/ 1757977 h 3607628"/>
              <a:gd name="connsiteX2161" fmla="*/ 598122 w 4136488"/>
              <a:gd name="connsiteY2161" fmla="*/ 1751681 h 3607628"/>
              <a:gd name="connsiteX2162" fmla="*/ 603631 w 4136488"/>
              <a:gd name="connsiteY2162" fmla="*/ 1735942 h 3607628"/>
              <a:gd name="connsiteX2163" fmla="*/ 604418 w 4136488"/>
              <a:gd name="connsiteY2163" fmla="*/ 1720201 h 3607628"/>
              <a:gd name="connsiteX2164" fmla="*/ 648491 w 4136488"/>
              <a:gd name="connsiteY2164" fmla="*/ 1518728 h 3607628"/>
              <a:gd name="connsiteX2165" fmla="*/ 711451 w 4136488"/>
              <a:gd name="connsiteY2165" fmla="*/ 1248000 h 3607628"/>
              <a:gd name="connsiteX2166" fmla="*/ 824779 w 4136488"/>
              <a:gd name="connsiteY2166" fmla="*/ 719133 h 3607628"/>
              <a:gd name="connsiteX2167" fmla="*/ 802743 w 4136488"/>
              <a:gd name="connsiteY2167" fmla="*/ 899357 h 3607628"/>
              <a:gd name="connsiteX2168" fmla="*/ 761819 w 4136488"/>
              <a:gd name="connsiteY2168" fmla="*/ 1084303 h 3607628"/>
              <a:gd name="connsiteX2169" fmla="*/ 679971 w 4136488"/>
              <a:gd name="connsiteY2169" fmla="*/ 1443176 h 3607628"/>
              <a:gd name="connsiteX2170" fmla="*/ 628203 w 4136488"/>
              <a:gd name="connsiteY2170" fmla="*/ 1675663 h 3607628"/>
              <a:gd name="connsiteX2171" fmla="*/ 563844 w 4136488"/>
              <a:gd name="connsiteY2171" fmla="*/ 1972508 h 3607628"/>
              <a:gd name="connsiteX2172" fmla="*/ 528866 w 4136488"/>
              <a:gd name="connsiteY2172" fmla="*/ 2167219 h 3607628"/>
              <a:gd name="connsiteX2173" fmla="*/ 569003 w 4136488"/>
              <a:gd name="connsiteY2173" fmla="*/ 1998800 h 3607628"/>
              <a:gd name="connsiteX2174" fmla="*/ 604418 w 4136488"/>
              <a:gd name="connsiteY2174" fmla="*/ 1820938 h 3607628"/>
              <a:gd name="connsiteX2175" fmla="*/ 676240 w 4136488"/>
              <a:gd name="connsiteY2175" fmla="*/ 1522226 h 3607628"/>
              <a:gd name="connsiteX2176" fmla="*/ 784438 w 4136488"/>
              <a:gd name="connsiteY2176" fmla="*/ 1055621 h 3607628"/>
              <a:gd name="connsiteX2177" fmla="*/ 843667 w 4136488"/>
              <a:gd name="connsiteY2177" fmla="*/ 782093 h 3607628"/>
              <a:gd name="connsiteX2178" fmla="*/ 819882 w 4136488"/>
              <a:gd name="connsiteY2178" fmla="*/ 930633 h 3607628"/>
              <a:gd name="connsiteX2179" fmla="*/ 770913 w 4136488"/>
              <a:gd name="connsiteY2179" fmla="*/ 1151927 h 3607628"/>
              <a:gd name="connsiteX2180" fmla="*/ 730339 w 4136488"/>
              <a:gd name="connsiteY2180" fmla="*/ 1317256 h 3607628"/>
              <a:gd name="connsiteX2181" fmla="*/ 609141 w 4136488"/>
              <a:gd name="connsiteY2181" fmla="*/ 1893342 h 3607628"/>
              <a:gd name="connsiteX2182" fmla="*/ 497386 w 4136488"/>
              <a:gd name="connsiteY2182" fmla="*/ 2469428 h 3607628"/>
              <a:gd name="connsiteX2183" fmla="*/ 494238 w 4136488"/>
              <a:gd name="connsiteY2183" fmla="*/ 2510352 h 3607628"/>
              <a:gd name="connsiteX2184" fmla="*/ 491090 w 4136488"/>
              <a:gd name="connsiteY2184" fmla="*/ 2551277 h 3607628"/>
              <a:gd name="connsiteX2185" fmla="*/ 475350 w 4136488"/>
              <a:gd name="connsiteY2185" fmla="*/ 2618959 h 3607628"/>
              <a:gd name="connsiteX2186" fmla="*/ 459610 w 4136488"/>
              <a:gd name="connsiteY2186" fmla="*/ 2677197 h 3607628"/>
              <a:gd name="connsiteX2187" fmla="*/ 455675 w 4136488"/>
              <a:gd name="connsiteY2187" fmla="*/ 2723630 h 3607628"/>
              <a:gd name="connsiteX2188" fmla="*/ 447018 w 4136488"/>
              <a:gd name="connsiteY2188" fmla="*/ 2803118 h 3607628"/>
              <a:gd name="connsiteX2189" fmla="*/ 428130 w 4136488"/>
              <a:gd name="connsiteY2189" fmla="*/ 2876309 h 3607628"/>
              <a:gd name="connsiteX2190" fmla="*/ 428130 w 4136488"/>
              <a:gd name="connsiteY2190" fmla="*/ 2935334 h 3607628"/>
              <a:gd name="connsiteX2191" fmla="*/ 484794 w 4136488"/>
              <a:gd name="connsiteY2191" fmla="*/ 2614237 h 3607628"/>
              <a:gd name="connsiteX2192" fmla="*/ 516274 w 4136488"/>
              <a:gd name="connsiteY2192" fmla="*/ 2459197 h 3607628"/>
              <a:gd name="connsiteX2193" fmla="*/ 547754 w 4136488"/>
              <a:gd name="connsiteY2193" fmla="*/ 2299436 h 3607628"/>
              <a:gd name="connsiteX2194" fmla="*/ 818483 w 4136488"/>
              <a:gd name="connsiteY2194" fmla="*/ 1052822 h 3607628"/>
              <a:gd name="connsiteX2195" fmla="*/ 849176 w 4136488"/>
              <a:gd name="connsiteY2195" fmla="*/ 892274 h 3607628"/>
              <a:gd name="connsiteX2196" fmla="*/ 875148 w 4136488"/>
              <a:gd name="connsiteY2196" fmla="*/ 731725 h 3607628"/>
              <a:gd name="connsiteX2197" fmla="*/ 897971 w 4136488"/>
              <a:gd name="connsiteY2197" fmla="*/ 561733 h 3607628"/>
              <a:gd name="connsiteX2198" fmla="*/ 906628 w 4136488"/>
              <a:gd name="connsiteY2198" fmla="*/ 391740 h 3607628"/>
              <a:gd name="connsiteX2199" fmla="*/ 899545 w 4136488"/>
              <a:gd name="connsiteY2199" fmla="*/ 449978 h 3607628"/>
              <a:gd name="connsiteX2200" fmla="*/ 887740 w 4136488"/>
              <a:gd name="connsiteY2200" fmla="*/ 498772 h 3607628"/>
              <a:gd name="connsiteX2201" fmla="*/ 887740 w 4136488"/>
              <a:gd name="connsiteY2201" fmla="*/ 346881 h 3607628"/>
              <a:gd name="connsiteX2202" fmla="*/ 849963 w 4136488"/>
              <a:gd name="connsiteY2202" fmla="*/ 209155 h 3607628"/>
              <a:gd name="connsiteX2203" fmla="*/ 3890943 w 4136488"/>
              <a:gd name="connsiteY2203" fmla="*/ 190267 h 3607628"/>
              <a:gd name="connsiteX2204" fmla="*/ 3839788 w 4136488"/>
              <a:gd name="connsiteY2204" fmla="*/ 219386 h 3607628"/>
              <a:gd name="connsiteX2205" fmla="*/ 3825567 w 4136488"/>
              <a:gd name="connsiteY2205" fmla="*/ 232785 h 3607628"/>
              <a:gd name="connsiteX2206" fmla="*/ 3842149 w 4136488"/>
              <a:gd name="connsiteY2206" fmla="*/ 219386 h 3607628"/>
              <a:gd name="connsiteX2207" fmla="*/ 3890943 w 4136488"/>
              <a:gd name="connsiteY2207" fmla="*/ 190267 h 3607628"/>
              <a:gd name="connsiteX2208" fmla="*/ 950700 w 4136488"/>
              <a:gd name="connsiteY2208" fmla="*/ 177675 h 3607628"/>
              <a:gd name="connsiteX2209" fmla="*/ 944404 w 4136488"/>
              <a:gd name="connsiteY2209" fmla="*/ 183971 h 3607628"/>
              <a:gd name="connsiteX2210" fmla="*/ 963292 w 4136488"/>
              <a:gd name="connsiteY2210" fmla="*/ 202859 h 3607628"/>
              <a:gd name="connsiteX2211" fmla="*/ 970375 w 4136488"/>
              <a:gd name="connsiteY2211" fmla="*/ 217812 h 3607628"/>
              <a:gd name="connsiteX2212" fmla="*/ 982180 w 4136488"/>
              <a:gd name="connsiteY2212" fmla="*/ 228043 h 3607628"/>
              <a:gd name="connsiteX2213" fmla="*/ 966440 w 4136488"/>
              <a:gd name="connsiteY2213" fmla="*/ 200498 h 3607628"/>
              <a:gd name="connsiteX2214" fmla="*/ 950700 w 4136488"/>
              <a:gd name="connsiteY2214" fmla="*/ 177675 h 3607628"/>
              <a:gd name="connsiteX2215" fmla="*/ 4071167 w 4136488"/>
              <a:gd name="connsiteY2215" fmla="*/ 169018 h 3607628"/>
              <a:gd name="connsiteX2216" fmla="*/ 4117600 w 4136488"/>
              <a:gd name="connsiteY2216" fmla="*/ 177675 h 3607628"/>
              <a:gd name="connsiteX2217" fmla="*/ 4029456 w 4136488"/>
              <a:gd name="connsiteY2217" fmla="*/ 183971 h 3607628"/>
              <a:gd name="connsiteX2218" fmla="*/ 4071167 w 4136488"/>
              <a:gd name="connsiteY2218" fmla="*/ 169018 h 3607628"/>
              <a:gd name="connsiteX2219" fmla="*/ 3777615 w 4136488"/>
              <a:gd name="connsiteY2219" fmla="*/ 158787 h 3607628"/>
              <a:gd name="connsiteX2220" fmla="*/ 3747709 w 4136488"/>
              <a:gd name="connsiteY2220" fmla="*/ 172953 h 3607628"/>
              <a:gd name="connsiteX2221" fmla="*/ 3727247 w 4136488"/>
              <a:gd name="connsiteY2221" fmla="*/ 196563 h 3607628"/>
              <a:gd name="connsiteX2222" fmla="*/ 3742199 w 4136488"/>
              <a:gd name="connsiteY2222" fmla="*/ 190267 h 3607628"/>
              <a:gd name="connsiteX2223" fmla="*/ 3752431 w 4136488"/>
              <a:gd name="connsiteY2223" fmla="*/ 183971 h 3607628"/>
              <a:gd name="connsiteX2224" fmla="*/ 3772106 w 4136488"/>
              <a:gd name="connsiteY2224" fmla="*/ 173740 h 3607628"/>
              <a:gd name="connsiteX2225" fmla="*/ 3777615 w 4136488"/>
              <a:gd name="connsiteY2225" fmla="*/ 158787 h 3607628"/>
              <a:gd name="connsiteX2226" fmla="*/ 914596 w 4136488"/>
              <a:gd name="connsiteY2226" fmla="*/ 144424 h 3607628"/>
              <a:gd name="connsiteX2227" fmla="*/ 915285 w 4136488"/>
              <a:gd name="connsiteY2227" fmla="*/ 146195 h 3607628"/>
              <a:gd name="connsiteX2228" fmla="*/ 915028 w 4136488"/>
              <a:gd name="connsiteY2228" fmla="*/ 147120 h 3607628"/>
              <a:gd name="connsiteX2229" fmla="*/ 919416 w 4136488"/>
              <a:gd name="connsiteY2229" fmla="*/ 149048 h 3607628"/>
              <a:gd name="connsiteX2230" fmla="*/ 922368 w 4136488"/>
              <a:gd name="connsiteY2230" fmla="*/ 150130 h 3607628"/>
              <a:gd name="connsiteX2231" fmla="*/ 931812 w 4136488"/>
              <a:gd name="connsiteY2231" fmla="*/ 158787 h 3607628"/>
              <a:gd name="connsiteX2232" fmla="*/ 944404 w 4136488"/>
              <a:gd name="connsiteY2232" fmla="*/ 171379 h 3607628"/>
              <a:gd name="connsiteX2233" fmla="*/ 934173 w 4136488"/>
              <a:gd name="connsiteY2233" fmla="*/ 158787 h 3607628"/>
              <a:gd name="connsiteX2234" fmla="*/ 919220 w 4136488"/>
              <a:gd name="connsiteY2234" fmla="*/ 146195 h 3607628"/>
              <a:gd name="connsiteX2235" fmla="*/ 914596 w 4136488"/>
              <a:gd name="connsiteY2235" fmla="*/ 144424 h 3607628"/>
              <a:gd name="connsiteX2236" fmla="*/ 4119666 w 4136488"/>
              <a:gd name="connsiteY2236" fmla="*/ 140883 h 3607628"/>
              <a:gd name="connsiteX2237" fmla="*/ 4123109 w 4136488"/>
              <a:gd name="connsiteY2237" fmla="*/ 141473 h 3607628"/>
              <a:gd name="connsiteX2238" fmla="*/ 4136488 w 4136488"/>
              <a:gd name="connsiteY2238" fmla="*/ 146195 h 3607628"/>
              <a:gd name="connsiteX2239" fmla="*/ 4123896 w 4136488"/>
              <a:gd name="connsiteY2239" fmla="*/ 146195 h 3607628"/>
              <a:gd name="connsiteX2240" fmla="*/ 4119666 w 4136488"/>
              <a:gd name="connsiteY2240" fmla="*/ 140883 h 3607628"/>
              <a:gd name="connsiteX2241" fmla="*/ 4029456 w 4136488"/>
              <a:gd name="connsiteY2241" fmla="*/ 133603 h 3607628"/>
              <a:gd name="connsiteX2242" fmla="*/ 4050995 w 4136488"/>
              <a:gd name="connsiteY2242" fmla="*/ 135039 h 3607628"/>
              <a:gd name="connsiteX2243" fmla="*/ 4050705 w 4136488"/>
              <a:gd name="connsiteY2243" fmla="*/ 135177 h 3607628"/>
              <a:gd name="connsiteX2244" fmla="*/ 4029456 w 4136488"/>
              <a:gd name="connsiteY2244" fmla="*/ 133603 h 3607628"/>
              <a:gd name="connsiteX2245" fmla="*/ 3720951 w 4136488"/>
              <a:gd name="connsiteY2245" fmla="*/ 133603 h 3607628"/>
              <a:gd name="connsiteX2246" fmla="*/ 3685535 w 4136488"/>
              <a:gd name="connsiteY2246" fmla="*/ 158000 h 3607628"/>
              <a:gd name="connsiteX2247" fmla="*/ 3664286 w 4136488"/>
              <a:gd name="connsiteY2247" fmla="*/ 177675 h 3607628"/>
              <a:gd name="connsiteX2248" fmla="*/ 3664286 w 4136488"/>
              <a:gd name="connsiteY2248" fmla="*/ 183971 h 3607628"/>
              <a:gd name="connsiteX2249" fmla="*/ 3668221 w 4136488"/>
              <a:gd name="connsiteY2249" fmla="*/ 183184 h 3607628"/>
              <a:gd name="connsiteX2250" fmla="*/ 3676879 w 4136488"/>
              <a:gd name="connsiteY2250" fmla="*/ 177675 h 3607628"/>
              <a:gd name="connsiteX2251" fmla="*/ 3698915 w 4136488"/>
              <a:gd name="connsiteY2251" fmla="*/ 160361 h 3607628"/>
              <a:gd name="connsiteX2252" fmla="*/ 3720951 w 4136488"/>
              <a:gd name="connsiteY2252" fmla="*/ 133603 h 3607628"/>
              <a:gd name="connsiteX2253" fmla="*/ 887740 w 4136488"/>
              <a:gd name="connsiteY2253" fmla="*/ 133603 h 3607628"/>
              <a:gd name="connsiteX2254" fmla="*/ 886166 w 4136488"/>
              <a:gd name="connsiteY2254" fmla="*/ 148556 h 3607628"/>
              <a:gd name="connsiteX2255" fmla="*/ 875148 w 4136488"/>
              <a:gd name="connsiteY2255" fmla="*/ 158787 h 3607628"/>
              <a:gd name="connsiteX2256" fmla="*/ 884592 w 4136488"/>
              <a:gd name="connsiteY2256" fmla="*/ 171379 h 3607628"/>
              <a:gd name="connsiteX2257" fmla="*/ 894036 w 4136488"/>
              <a:gd name="connsiteY2257" fmla="*/ 183971 h 3607628"/>
              <a:gd name="connsiteX2258" fmla="*/ 917646 w 4136488"/>
              <a:gd name="connsiteY2258" fmla="*/ 208368 h 3607628"/>
              <a:gd name="connsiteX2259" fmla="*/ 931812 w 4136488"/>
              <a:gd name="connsiteY2259" fmla="*/ 265819 h 3607628"/>
              <a:gd name="connsiteX2260" fmla="*/ 925516 w 4136488"/>
              <a:gd name="connsiteY2260" fmla="*/ 265819 h 3607628"/>
              <a:gd name="connsiteX2261" fmla="*/ 922368 w 4136488"/>
              <a:gd name="connsiteY2261" fmla="*/ 269754 h 3607628"/>
              <a:gd name="connsiteX2262" fmla="*/ 919220 w 4136488"/>
              <a:gd name="connsiteY2262" fmla="*/ 278411 h 3607628"/>
              <a:gd name="connsiteX2263" fmla="*/ 925516 w 4136488"/>
              <a:gd name="connsiteY2263" fmla="*/ 379148 h 3607628"/>
              <a:gd name="connsiteX2264" fmla="*/ 925516 w 4136488"/>
              <a:gd name="connsiteY2264" fmla="*/ 530252 h 3607628"/>
              <a:gd name="connsiteX2265" fmla="*/ 909776 w 4136488"/>
              <a:gd name="connsiteY2265" fmla="*/ 675848 h 3607628"/>
              <a:gd name="connsiteX2266" fmla="*/ 894036 w 4136488"/>
              <a:gd name="connsiteY2266" fmla="*/ 807277 h 3607628"/>
              <a:gd name="connsiteX2267" fmla="*/ 909776 w 4136488"/>
              <a:gd name="connsiteY2267" fmla="*/ 771862 h 3607628"/>
              <a:gd name="connsiteX2268" fmla="*/ 925516 w 4136488"/>
              <a:gd name="connsiteY2268" fmla="*/ 731725 h 3607628"/>
              <a:gd name="connsiteX2269" fmla="*/ 931812 w 4136488"/>
              <a:gd name="connsiteY2269" fmla="*/ 744317 h 3607628"/>
              <a:gd name="connsiteX2270" fmla="*/ 961718 w 4136488"/>
              <a:gd name="connsiteY2270" fmla="*/ 569602 h 3607628"/>
              <a:gd name="connsiteX2271" fmla="*/ 963292 w 4136488"/>
              <a:gd name="connsiteY2271" fmla="*/ 385444 h 3607628"/>
              <a:gd name="connsiteX2272" fmla="*/ 951487 w 4136488"/>
              <a:gd name="connsiteY2272" fmla="*/ 328780 h 3607628"/>
              <a:gd name="connsiteX2273" fmla="*/ 944404 w 4136488"/>
              <a:gd name="connsiteY2273" fmla="*/ 272115 h 3607628"/>
              <a:gd name="connsiteX2274" fmla="*/ 971162 w 4136488"/>
              <a:gd name="connsiteY2274" fmla="*/ 330354 h 3607628"/>
              <a:gd name="connsiteX2275" fmla="*/ 988476 w 4136488"/>
              <a:gd name="connsiteY2275" fmla="*/ 398036 h 3607628"/>
              <a:gd name="connsiteX2276" fmla="*/ 990837 w 4136488"/>
              <a:gd name="connsiteY2276" fmla="*/ 349242 h 3607628"/>
              <a:gd name="connsiteX2277" fmla="*/ 988476 w 4136488"/>
              <a:gd name="connsiteY2277" fmla="*/ 309892 h 3607628"/>
              <a:gd name="connsiteX2278" fmla="*/ 975097 w 4136488"/>
              <a:gd name="connsiteY2278" fmla="*/ 276837 h 3607628"/>
              <a:gd name="connsiteX2279" fmla="*/ 975884 w 4136488"/>
              <a:gd name="connsiteY2279" fmla="*/ 253227 h 3607628"/>
              <a:gd name="connsiteX2280" fmla="*/ 942043 w 4136488"/>
              <a:gd name="connsiteY2280" fmla="*/ 197350 h 3607628"/>
              <a:gd name="connsiteX2281" fmla="*/ 923647 w 4136488"/>
              <a:gd name="connsiteY2281" fmla="*/ 170887 h 3607628"/>
              <a:gd name="connsiteX2282" fmla="*/ 913578 w 4136488"/>
              <a:gd name="connsiteY2282" fmla="*/ 147702 h 3607628"/>
              <a:gd name="connsiteX2283" fmla="*/ 906628 w 4136488"/>
              <a:gd name="connsiteY2283" fmla="*/ 146195 h 3607628"/>
              <a:gd name="connsiteX2284" fmla="*/ 897184 w 4136488"/>
              <a:gd name="connsiteY2284" fmla="*/ 142260 h 3607628"/>
              <a:gd name="connsiteX2285" fmla="*/ 887740 w 4136488"/>
              <a:gd name="connsiteY2285" fmla="*/ 133603 h 3607628"/>
              <a:gd name="connsiteX2286" fmla="*/ 3720065 w 4136488"/>
              <a:gd name="connsiteY2286" fmla="*/ 255 h 3607628"/>
              <a:gd name="connsiteX2287" fmla="*/ 3783911 w 4136488"/>
              <a:gd name="connsiteY2287" fmla="*/ 4534 h 3607628"/>
              <a:gd name="connsiteX2288" fmla="*/ 4035752 w 4136488"/>
              <a:gd name="connsiteY2288" fmla="*/ 89531 h 3607628"/>
              <a:gd name="connsiteX2289" fmla="*/ 4057001 w 4136488"/>
              <a:gd name="connsiteY2289" fmla="*/ 102123 h 3607628"/>
              <a:gd name="connsiteX2290" fmla="*/ 4073528 w 4136488"/>
              <a:gd name="connsiteY2290" fmla="*/ 114715 h 3607628"/>
              <a:gd name="connsiteX2291" fmla="*/ 4098712 w 4136488"/>
              <a:gd name="connsiteY2291" fmla="*/ 127307 h 3607628"/>
              <a:gd name="connsiteX2292" fmla="*/ 4123896 w 4136488"/>
              <a:gd name="connsiteY2292" fmla="*/ 139899 h 3607628"/>
              <a:gd name="connsiteX2293" fmla="*/ 4050995 w 4136488"/>
              <a:gd name="connsiteY2293" fmla="*/ 135039 h 3607628"/>
              <a:gd name="connsiteX2294" fmla="*/ 4067232 w 4136488"/>
              <a:gd name="connsiteY2294" fmla="*/ 127307 h 3607628"/>
              <a:gd name="connsiteX2295" fmla="*/ 3860250 w 4136488"/>
              <a:gd name="connsiteY2295" fmla="*/ 154852 h 3607628"/>
              <a:gd name="connsiteX2296" fmla="*/ 3714655 w 4136488"/>
              <a:gd name="connsiteY2296" fmla="*/ 253227 h 3607628"/>
              <a:gd name="connsiteX2297" fmla="*/ 3683961 w 4136488"/>
              <a:gd name="connsiteY2297" fmla="*/ 282346 h 3607628"/>
              <a:gd name="connsiteX2298" fmla="*/ 3657991 w 4136488"/>
              <a:gd name="connsiteY2298" fmla="*/ 316187 h 3607628"/>
              <a:gd name="connsiteX2299" fmla="*/ 3568272 w 4136488"/>
              <a:gd name="connsiteY2299" fmla="*/ 430303 h 3607628"/>
              <a:gd name="connsiteX2300" fmla="*/ 3506886 w 4136488"/>
              <a:gd name="connsiteY2300" fmla="*/ 549140 h 3607628"/>
              <a:gd name="connsiteX2301" fmla="*/ 3518691 w 4136488"/>
              <a:gd name="connsiteY2301" fmla="*/ 545993 h 3607628"/>
              <a:gd name="connsiteX2302" fmla="*/ 3525774 w 4136488"/>
              <a:gd name="connsiteY2302" fmla="*/ 542844 h 3607628"/>
              <a:gd name="connsiteX2303" fmla="*/ 3548597 w 4136488"/>
              <a:gd name="connsiteY2303" fmla="*/ 507429 h 3607628"/>
              <a:gd name="connsiteX2304" fmla="*/ 3576142 w 4136488"/>
              <a:gd name="connsiteY2304" fmla="*/ 467292 h 3607628"/>
              <a:gd name="connsiteX2305" fmla="*/ 3513182 w 4136488"/>
              <a:gd name="connsiteY2305" fmla="*/ 561733 h 3607628"/>
              <a:gd name="connsiteX2306" fmla="*/ 3503738 w 4136488"/>
              <a:gd name="connsiteY2306" fmla="*/ 568028 h 3607628"/>
              <a:gd name="connsiteX2307" fmla="*/ 3494294 w 4136488"/>
              <a:gd name="connsiteY2307" fmla="*/ 574325 h 3607628"/>
              <a:gd name="connsiteX2308" fmla="*/ 3422676 w 4136488"/>
              <a:gd name="connsiteY2308" fmla="*/ 688440 h 3607628"/>
              <a:gd name="connsiteX2309" fmla="*/ 3374669 w 4136488"/>
              <a:gd name="connsiteY2309" fmla="*/ 807277 h 3607628"/>
              <a:gd name="connsiteX2310" fmla="*/ 3355781 w 4136488"/>
              <a:gd name="connsiteY2310" fmla="*/ 838758 h 3607628"/>
              <a:gd name="connsiteX2311" fmla="*/ 3329810 w 4136488"/>
              <a:gd name="connsiteY2311" fmla="*/ 894635 h 3607628"/>
              <a:gd name="connsiteX2312" fmla="*/ 3299117 w 4136488"/>
              <a:gd name="connsiteY2312" fmla="*/ 945790 h 3607628"/>
              <a:gd name="connsiteX2313" fmla="*/ 3305413 w 4136488"/>
              <a:gd name="connsiteY2313" fmla="*/ 944216 h 3607628"/>
              <a:gd name="connsiteX2314" fmla="*/ 3311709 w 4136488"/>
              <a:gd name="connsiteY2314" fmla="*/ 952086 h 3607628"/>
              <a:gd name="connsiteX2315" fmla="*/ 3285738 w 4136488"/>
              <a:gd name="connsiteY2315" fmla="*/ 975696 h 3607628"/>
              <a:gd name="connsiteX2316" fmla="*/ 3273933 w 4136488"/>
              <a:gd name="connsiteY2316" fmla="*/ 1008750 h 3607628"/>
              <a:gd name="connsiteX2317" fmla="*/ 3173197 w 4136488"/>
              <a:gd name="connsiteY2317" fmla="*/ 1210223 h 3607628"/>
              <a:gd name="connsiteX2318" fmla="*/ 3141717 w 4136488"/>
              <a:gd name="connsiteY2318" fmla="*/ 1277118 h 3607628"/>
              <a:gd name="connsiteX2319" fmla="*/ 3110236 w 4136488"/>
              <a:gd name="connsiteY2319" fmla="*/ 1348736 h 3607628"/>
              <a:gd name="connsiteX2320" fmla="*/ 3006352 w 4136488"/>
              <a:gd name="connsiteY2320" fmla="*/ 1540765 h 3607628"/>
              <a:gd name="connsiteX2321" fmla="*/ 2902467 w 4136488"/>
              <a:gd name="connsiteY2321" fmla="*/ 1732793 h 3607628"/>
              <a:gd name="connsiteX2322" fmla="*/ 2877283 w 4136488"/>
              <a:gd name="connsiteY2322" fmla="*/ 1795754 h 3607628"/>
              <a:gd name="connsiteX2323" fmla="*/ 2872561 w 4136488"/>
              <a:gd name="connsiteY2323" fmla="*/ 1802836 h 3607628"/>
              <a:gd name="connsiteX2324" fmla="*/ 2858395 w 4136488"/>
              <a:gd name="connsiteY2324" fmla="*/ 1814641 h 3607628"/>
              <a:gd name="connsiteX2325" fmla="*/ 2776547 w 4136488"/>
              <a:gd name="connsiteY2325" fmla="*/ 1978338 h 3607628"/>
              <a:gd name="connsiteX2326" fmla="*/ 2779695 w 4136488"/>
              <a:gd name="connsiteY2326" fmla="*/ 1983847 h 3607628"/>
              <a:gd name="connsiteX2327" fmla="*/ 2782843 w 4136488"/>
              <a:gd name="connsiteY2327" fmla="*/ 1984635 h 3607628"/>
              <a:gd name="connsiteX2328" fmla="*/ 2773399 w 4136488"/>
              <a:gd name="connsiteY2328" fmla="*/ 1988569 h 3607628"/>
              <a:gd name="connsiteX2329" fmla="*/ 2763955 w 4136488"/>
              <a:gd name="connsiteY2329" fmla="*/ 1997226 h 3607628"/>
              <a:gd name="connsiteX2330" fmla="*/ 2745067 w 4136488"/>
              <a:gd name="connsiteY2330" fmla="*/ 2028706 h 3607628"/>
              <a:gd name="connsiteX2331" fmla="*/ 2644330 w 4136488"/>
              <a:gd name="connsiteY2331" fmla="*/ 2217587 h 3607628"/>
              <a:gd name="connsiteX2332" fmla="*/ 2458597 w 4136488"/>
              <a:gd name="connsiteY2332" fmla="*/ 2555998 h 3607628"/>
              <a:gd name="connsiteX2333" fmla="*/ 2253977 w 4136488"/>
              <a:gd name="connsiteY2333" fmla="*/ 2884966 h 3607628"/>
              <a:gd name="connsiteX2334" fmla="*/ 2235876 w 4136488"/>
              <a:gd name="connsiteY2334" fmla="*/ 2924316 h 3607628"/>
              <a:gd name="connsiteX2335" fmla="*/ 2241385 w 4136488"/>
              <a:gd name="connsiteY2335" fmla="*/ 2973110 h 3607628"/>
              <a:gd name="connsiteX2336" fmla="*/ 2245320 w 4136488"/>
              <a:gd name="connsiteY2336" fmla="*/ 2969175 h 3607628"/>
              <a:gd name="connsiteX2337" fmla="*/ 2253977 w 4136488"/>
              <a:gd name="connsiteY2337" fmla="*/ 2960518 h 3607628"/>
              <a:gd name="connsiteX2338" fmla="*/ 2274439 w 4136488"/>
              <a:gd name="connsiteY2338" fmla="*/ 2918020 h 3607628"/>
              <a:gd name="connsiteX2339" fmla="*/ 2285457 w 4136488"/>
              <a:gd name="connsiteY2339" fmla="*/ 2884966 h 3607628"/>
              <a:gd name="connsiteX2340" fmla="*/ 2289392 w 4136488"/>
              <a:gd name="connsiteY2340" fmla="*/ 2878670 h 3607628"/>
              <a:gd name="connsiteX2341" fmla="*/ 2298049 w 4136488"/>
              <a:gd name="connsiteY2341" fmla="*/ 2872374 h 3607628"/>
              <a:gd name="connsiteX2342" fmla="*/ 2307493 w 4136488"/>
              <a:gd name="connsiteY2342" fmla="*/ 2856634 h 3607628"/>
              <a:gd name="connsiteX2343" fmla="*/ 2298049 w 4136488"/>
              <a:gd name="connsiteY2343" fmla="*/ 2840894 h 3607628"/>
              <a:gd name="connsiteX2344" fmla="*/ 2339760 w 4136488"/>
              <a:gd name="connsiteY2344" fmla="*/ 2775572 h 3607628"/>
              <a:gd name="connsiteX2345" fmla="*/ 2386193 w 4136488"/>
              <a:gd name="connsiteY2345" fmla="*/ 2714973 h 3607628"/>
              <a:gd name="connsiteX2346" fmla="*/ 2379897 w 4136488"/>
              <a:gd name="connsiteY2346" fmla="*/ 2740158 h 3607628"/>
              <a:gd name="connsiteX2347" fmla="*/ 2432626 w 4136488"/>
              <a:gd name="connsiteY2347" fmla="*/ 2663818 h 3607628"/>
              <a:gd name="connsiteX2348" fmla="*/ 2480633 w 4136488"/>
              <a:gd name="connsiteY2348" fmla="*/ 2582757 h 3607628"/>
              <a:gd name="connsiteX2349" fmla="*/ 2751363 w 4136488"/>
              <a:gd name="connsiteY2349" fmla="*/ 2091667 h 3607628"/>
              <a:gd name="connsiteX2350" fmla="*/ 2839507 w 4136488"/>
              <a:gd name="connsiteY2350" fmla="*/ 1924822 h 3607628"/>
              <a:gd name="connsiteX2351" fmla="*/ 2927651 w 4136488"/>
              <a:gd name="connsiteY2351" fmla="*/ 1757977 h 3607628"/>
              <a:gd name="connsiteX2352" fmla="*/ 3012648 w 4136488"/>
              <a:gd name="connsiteY2352" fmla="*/ 1585624 h 3607628"/>
              <a:gd name="connsiteX2353" fmla="*/ 3097644 w 4136488"/>
              <a:gd name="connsiteY2353" fmla="*/ 1417992 h 3607628"/>
              <a:gd name="connsiteX2354" fmla="*/ 3349485 w 4136488"/>
              <a:gd name="connsiteY2354" fmla="*/ 908014 h 3607628"/>
              <a:gd name="connsiteX2355" fmla="*/ 3387261 w 4136488"/>
              <a:gd name="connsiteY2355" fmla="*/ 826166 h 3607628"/>
              <a:gd name="connsiteX2356" fmla="*/ 3399853 w 4136488"/>
              <a:gd name="connsiteY2356" fmla="*/ 804129 h 3607628"/>
              <a:gd name="connsiteX2357" fmla="*/ 3412445 w 4136488"/>
              <a:gd name="connsiteY2357" fmla="*/ 782093 h 3607628"/>
              <a:gd name="connsiteX2358" fmla="*/ 3443925 w 4136488"/>
              <a:gd name="connsiteY2358" fmla="*/ 744317 h 3607628"/>
              <a:gd name="connsiteX2359" fmla="*/ 3512395 w 4136488"/>
              <a:gd name="connsiteY2359" fmla="*/ 627054 h 3607628"/>
              <a:gd name="connsiteX2360" fmla="*/ 3576142 w 4136488"/>
              <a:gd name="connsiteY2360" fmla="*/ 505068 h 3607628"/>
              <a:gd name="connsiteX2361" fmla="*/ 3653268 w 4136488"/>
              <a:gd name="connsiteY2361" fmla="*/ 391740 h 3607628"/>
              <a:gd name="connsiteX2362" fmla="*/ 3739839 w 4136488"/>
              <a:gd name="connsiteY2362" fmla="*/ 278411 h 3607628"/>
              <a:gd name="connsiteX2363" fmla="*/ 3798077 w 4136488"/>
              <a:gd name="connsiteY2363" fmla="*/ 217025 h 3607628"/>
              <a:gd name="connsiteX2364" fmla="*/ 3884647 w 4136488"/>
              <a:gd name="connsiteY2364" fmla="*/ 165083 h 3607628"/>
              <a:gd name="connsiteX2365" fmla="*/ 3885659 w 4136488"/>
              <a:gd name="connsiteY2365" fmla="*/ 164296 h 3607628"/>
              <a:gd name="connsiteX2366" fmla="*/ 3884647 w 4136488"/>
              <a:gd name="connsiteY2366" fmla="*/ 158787 h 3607628"/>
              <a:gd name="connsiteX2367" fmla="*/ 3884647 w 4136488"/>
              <a:gd name="connsiteY2367" fmla="*/ 152491 h 3607628"/>
              <a:gd name="connsiteX2368" fmla="*/ 3916127 w 4136488"/>
              <a:gd name="connsiteY2368" fmla="*/ 154852 h 3607628"/>
              <a:gd name="connsiteX2369" fmla="*/ 3947607 w 4136488"/>
              <a:gd name="connsiteY2369" fmla="*/ 152491 h 3607628"/>
              <a:gd name="connsiteX2370" fmla="*/ 3991680 w 4136488"/>
              <a:gd name="connsiteY2370" fmla="*/ 152491 h 3607628"/>
              <a:gd name="connsiteX2371" fmla="*/ 4029456 w 4136488"/>
              <a:gd name="connsiteY2371" fmla="*/ 165083 h 3607628"/>
              <a:gd name="connsiteX2372" fmla="*/ 3991680 w 4136488"/>
              <a:gd name="connsiteY2372" fmla="*/ 183971 h 3607628"/>
              <a:gd name="connsiteX2373" fmla="*/ 4010568 w 4136488"/>
              <a:gd name="connsiteY2373" fmla="*/ 196563 h 3607628"/>
              <a:gd name="connsiteX2374" fmla="*/ 3988531 w 4136488"/>
              <a:gd name="connsiteY2374" fmla="*/ 191841 h 3607628"/>
              <a:gd name="connsiteX2375" fmla="*/ 3966495 w 4136488"/>
              <a:gd name="connsiteY2375" fmla="*/ 196563 h 3607628"/>
              <a:gd name="connsiteX2376" fmla="*/ 3962561 w 4136488"/>
              <a:gd name="connsiteY2376" fmla="*/ 202859 h 3607628"/>
              <a:gd name="connsiteX2377" fmla="*/ 3972791 w 4136488"/>
              <a:gd name="connsiteY2377" fmla="*/ 209155 h 3607628"/>
              <a:gd name="connsiteX2378" fmla="*/ 3922423 w 4136488"/>
              <a:gd name="connsiteY2378" fmla="*/ 215451 h 3607628"/>
              <a:gd name="connsiteX2379" fmla="*/ 3920063 w 4136488"/>
              <a:gd name="connsiteY2379" fmla="*/ 227256 h 3607628"/>
              <a:gd name="connsiteX2380" fmla="*/ 3903535 w 4136488"/>
              <a:gd name="connsiteY2380" fmla="*/ 253227 h 3607628"/>
              <a:gd name="connsiteX2381" fmla="*/ 3803586 w 4136488"/>
              <a:gd name="connsiteY2381" fmla="*/ 357899 h 3607628"/>
              <a:gd name="connsiteX2382" fmla="*/ 3708359 w 4136488"/>
              <a:gd name="connsiteY2382" fmla="*/ 467292 h 3607628"/>
              <a:gd name="connsiteX2383" fmla="*/ 3671369 w 4136488"/>
              <a:gd name="connsiteY2383" fmla="*/ 514512 h 3607628"/>
              <a:gd name="connsiteX2384" fmla="*/ 3665925 w 4136488"/>
              <a:gd name="connsiteY2384" fmla="*/ 521498 h 3607628"/>
              <a:gd name="connsiteX2385" fmla="*/ 3840575 w 4136488"/>
              <a:gd name="connsiteY2385" fmla="*/ 259523 h 3607628"/>
              <a:gd name="connsiteX2386" fmla="*/ 3850806 w 4136488"/>
              <a:gd name="connsiteY2386" fmla="*/ 253227 h 3607628"/>
              <a:gd name="connsiteX2387" fmla="*/ 3865759 w 4136488"/>
              <a:gd name="connsiteY2387" fmla="*/ 246931 h 3607628"/>
              <a:gd name="connsiteX2388" fmla="*/ 3836640 w 4136488"/>
              <a:gd name="connsiteY2388" fmla="*/ 255588 h 3607628"/>
              <a:gd name="connsiteX2389" fmla="*/ 3802799 w 4136488"/>
              <a:gd name="connsiteY2389" fmla="*/ 278411 h 3607628"/>
              <a:gd name="connsiteX2390" fmla="*/ 3779189 w 4136488"/>
              <a:gd name="connsiteY2390" fmla="*/ 298086 h 3607628"/>
              <a:gd name="connsiteX2391" fmla="*/ 3765023 w 4136488"/>
              <a:gd name="connsiteY2391" fmla="*/ 322484 h 3607628"/>
              <a:gd name="connsiteX2392" fmla="*/ 3689471 w 4136488"/>
              <a:gd name="connsiteY2392" fmla="*/ 429516 h 3607628"/>
              <a:gd name="connsiteX2393" fmla="*/ 3497442 w 4136488"/>
              <a:gd name="connsiteY2393" fmla="*/ 769501 h 3607628"/>
              <a:gd name="connsiteX2394" fmla="*/ 3305413 w 4136488"/>
              <a:gd name="connsiteY2394" fmla="*/ 1090599 h 3607628"/>
              <a:gd name="connsiteX2395" fmla="*/ 3290460 w 4136488"/>
              <a:gd name="connsiteY2395" fmla="*/ 1112635 h 3607628"/>
              <a:gd name="connsiteX2396" fmla="*/ 3299117 w 4136488"/>
              <a:gd name="connsiteY2396" fmla="*/ 1115783 h 3607628"/>
              <a:gd name="connsiteX2397" fmla="*/ 3292034 w 4136488"/>
              <a:gd name="connsiteY2397" fmla="*/ 1119718 h 3607628"/>
              <a:gd name="connsiteX2398" fmla="*/ 3280229 w 4136488"/>
              <a:gd name="connsiteY2398" fmla="*/ 1128375 h 3607628"/>
              <a:gd name="connsiteX2399" fmla="*/ 3267637 w 4136488"/>
              <a:gd name="connsiteY2399" fmla="*/ 1159855 h 3607628"/>
              <a:gd name="connsiteX2400" fmla="*/ 3236157 w 4136488"/>
              <a:gd name="connsiteY2400" fmla="*/ 1222815 h 3607628"/>
              <a:gd name="connsiteX2401" fmla="*/ 3140929 w 4136488"/>
              <a:gd name="connsiteY2401" fmla="*/ 1407761 h 3607628"/>
              <a:gd name="connsiteX2402" fmla="*/ 3040980 w 4136488"/>
              <a:gd name="connsiteY2402" fmla="*/ 1587985 h 3607628"/>
              <a:gd name="connsiteX2403" fmla="*/ 2949687 w 4136488"/>
              <a:gd name="connsiteY2403" fmla="*/ 1774504 h 3607628"/>
              <a:gd name="connsiteX2404" fmla="*/ 2858395 w 4136488"/>
              <a:gd name="connsiteY2404" fmla="*/ 1965746 h 3607628"/>
              <a:gd name="connsiteX2405" fmla="*/ 2757659 w 4136488"/>
              <a:gd name="connsiteY2405" fmla="*/ 2142035 h 3607628"/>
              <a:gd name="connsiteX2406" fmla="*/ 2745067 w 4136488"/>
              <a:gd name="connsiteY2406" fmla="*/ 2176663 h 3607628"/>
              <a:gd name="connsiteX2407" fmla="*/ 2732475 w 4136488"/>
              <a:gd name="connsiteY2407" fmla="*/ 2211291 h 3607628"/>
              <a:gd name="connsiteX2408" fmla="*/ 2700995 w 4136488"/>
              <a:gd name="connsiteY2408" fmla="*/ 2273465 h 3607628"/>
              <a:gd name="connsiteX2409" fmla="*/ 2669515 w 4136488"/>
              <a:gd name="connsiteY2409" fmla="*/ 2330916 h 3607628"/>
              <a:gd name="connsiteX2410" fmla="*/ 2634886 w 4136488"/>
              <a:gd name="connsiteY2410" fmla="*/ 2393089 h 3607628"/>
              <a:gd name="connsiteX2411" fmla="*/ 2600258 w 4136488"/>
              <a:gd name="connsiteY2411" fmla="*/ 2450540 h 3607628"/>
              <a:gd name="connsiteX2412" fmla="*/ 2537298 w 4136488"/>
              <a:gd name="connsiteY2412" fmla="*/ 2570164 h 3607628"/>
              <a:gd name="connsiteX2413" fmla="*/ 2533363 w 4136488"/>
              <a:gd name="connsiteY2413" fmla="*/ 2580396 h 3607628"/>
              <a:gd name="connsiteX2414" fmla="*/ 2524706 w 4136488"/>
              <a:gd name="connsiteY2414" fmla="*/ 2595349 h 3607628"/>
              <a:gd name="connsiteX2415" fmla="*/ 2494799 w 4136488"/>
              <a:gd name="connsiteY2415" fmla="*/ 2634699 h 3607628"/>
              <a:gd name="connsiteX2416" fmla="*/ 2474338 w 4136488"/>
              <a:gd name="connsiteY2416" fmla="*/ 2683493 h 3607628"/>
              <a:gd name="connsiteX2417" fmla="*/ 2398785 w 4136488"/>
              <a:gd name="connsiteY2417" fmla="*/ 2796822 h 3607628"/>
              <a:gd name="connsiteX2418" fmla="*/ 2279161 w 4136488"/>
              <a:gd name="connsiteY2418" fmla="*/ 2998294 h 3607628"/>
              <a:gd name="connsiteX2419" fmla="*/ 2269717 w 4136488"/>
              <a:gd name="connsiteY2419" fmla="*/ 3014034 h 3607628"/>
              <a:gd name="connsiteX2420" fmla="*/ 2260273 w 4136488"/>
              <a:gd name="connsiteY2420" fmla="*/ 3029775 h 3607628"/>
              <a:gd name="connsiteX2421" fmla="*/ 2291753 w 4136488"/>
              <a:gd name="connsiteY2421" fmla="*/ 2995933 h 3607628"/>
              <a:gd name="connsiteX2422" fmla="*/ 2323233 w 4136488"/>
              <a:gd name="connsiteY2422" fmla="*/ 2947926 h 3607628"/>
              <a:gd name="connsiteX2423" fmla="*/ 2329529 w 4136488"/>
              <a:gd name="connsiteY2423" fmla="*/ 2929038 h 3607628"/>
              <a:gd name="connsiteX2424" fmla="*/ 2335825 w 4136488"/>
              <a:gd name="connsiteY2424" fmla="*/ 2929038 h 3607628"/>
              <a:gd name="connsiteX2425" fmla="*/ 2411377 w 4136488"/>
              <a:gd name="connsiteY2425" fmla="*/ 2796822 h 3607628"/>
              <a:gd name="connsiteX2426" fmla="*/ 2560908 w 4136488"/>
              <a:gd name="connsiteY2426" fmla="*/ 2555998 h 3607628"/>
              <a:gd name="connsiteX2427" fmla="*/ 2700995 w 4136488"/>
              <a:gd name="connsiteY2427" fmla="*/ 2305732 h 3607628"/>
              <a:gd name="connsiteX2428" fmla="*/ 2767103 w 4136488"/>
              <a:gd name="connsiteY2428" fmla="*/ 2171154 h 3607628"/>
              <a:gd name="connsiteX2429" fmla="*/ 2833211 w 4136488"/>
              <a:gd name="connsiteY2429" fmla="*/ 2041298 h 3607628"/>
              <a:gd name="connsiteX2430" fmla="*/ 2907189 w 4136488"/>
              <a:gd name="connsiteY2430" fmla="*/ 1918526 h 3607628"/>
              <a:gd name="connsiteX2431" fmla="*/ 2971724 w 4136488"/>
              <a:gd name="connsiteY2431" fmla="*/ 1795754 h 3607628"/>
              <a:gd name="connsiteX2432" fmla="*/ 3002417 w 4136488"/>
              <a:gd name="connsiteY2432" fmla="*/ 1702887 h 3607628"/>
              <a:gd name="connsiteX2433" fmla="*/ 3047276 w 4136488"/>
              <a:gd name="connsiteY2433" fmla="*/ 1619465 h 3607628"/>
              <a:gd name="connsiteX2434" fmla="*/ 3056720 w 4136488"/>
              <a:gd name="connsiteY2434" fmla="*/ 1615530 h 3607628"/>
              <a:gd name="connsiteX2435" fmla="*/ 3066164 w 4136488"/>
              <a:gd name="connsiteY2435" fmla="*/ 1606873 h 3607628"/>
              <a:gd name="connsiteX2436" fmla="*/ 3081904 w 4136488"/>
              <a:gd name="connsiteY2436" fmla="*/ 1574606 h 3607628"/>
              <a:gd name="connsiteX2437" fmla="*/ 3097644 w 4136488"/>
              <a:gd name="connsiteY2437" fmla="*/ 1537616 h 3607628"/>
              <a:gd name="connsiteX2438" fmla="*/ 3336893 w 4136488"/>
              <a:gd name="connsiteY2438" fmla="*/ 1084303 h 3607628"/>
              <a:gd name="connsiteX2439" fmla="*/ 3354207 w 4136488"/>
              <a:gd name="connsiteY2439" fmla="*/ 1050462 h 3607628"/>
              <a:gd name="connsiteX2440" fmla="*/ 3380965 w 4136488"/>
              <a:gd name="connsiteY2440" fmla="*/ 1040231 h 3607628"/>
              <a:gd name="connsiteX2441" fmla="*/ 3368373 w 4136488"/>
              <a:gd name="connsiteY2441" fmla="*/ 1027639 h 3607628"/>
              <a:gd name="connsiteX2442" fmla="*/ 3393557 w 4136488"/>
              <a:gd name="connsiteY2442" fmla="*/ 988288 h 3607628"/>
              <a:gd name="connsiteX2443" fmla="*/ 3418741 w 4136488"/>
              <a:gd name="connsiteY2443" fmla="*/ 939494 h 3607628"/>
              <a:gd name="connsiteX2444" fmla="*/ 3443925 w 4136488"/>
              <a:gd name="connsiteY2444" fmla="*/ 892274 h 3607628"/>
              <a:gd name="connsiteX2445" fmla="*/ 3469109 w 4136488"/>
              <a:gd name="connsiteY2445" fmla="*/ 845054 h 3607628"/>
              <a:gd name="connsiteX2446" fmla="*/ 3513182 w 4136488"/>
              <a:gd name="connsiteY2446" fmla="*/ 750613 h 3607628"/>
              <a:gd name="connsiteX2447" fmla="*/ 3538366 w 4136488"/>
              <a:gd name="connsiteY2447" fmla="*/ 706541 h 3607628"/>
              <a:gd name="connsiteX2448" fmla="*/ 3556467 w 4136488"/>
              <a:gd name="connsiteY2448" fmla="*/ 681357 h 3607628"/>
              <a:gd name="connsiteX2449" fmla="*/ 3569846 w 4136488"/>
              <a:gd name="connsiteY2449" fmla="*/ 656173 h 3607628"/>
              <a:gd name="connsiteX2450" fmla="*/ 3557254 w 4136488"/>
              <a:gd name="connsiteY2450" fmla="*/ 725429 h 3607628"/>
              <a:gd name="connsiteX2451" fmla="*/ 3550171 w 4136488"/>
              <a:gd name="connsiteY2451" fmla="*/ 727003 h 3607628"/>
              <a:gd name="connsiteX2452" fmla="*/ 3538366 w 4136488"/>
              <a:gd name="connsiteY2452" fmla="*/ 719133 h 3607628"/>
              <a:gd name="connsiteX2453" fmla="*/ 3544662 w 4136488"/>
              <a:gd name="connsiteY2453" fmla="*/ 731725 h 3607628"/>
              <a:gd name="connsiteX2454" fmla="*/ 3525774 w 4136488"/>
              <a:gd name="connsiteY2454" fmla="*/ 786815 h 3607628"/>
              <a:gd name="connsiteX2455" fmla="*/ 3487998 w 4136488"/>
              <a:gd name="connsiteY2455" fmla="*/ 870238 h 3607628"/>
              <a:gd name="connsiteX2456" fmla="*/ 3423463 w 4136488"/>
              <a:gd name="connsiteY2456" fmla="*/ 978057 h 3607628"/>
              <a:gd name="connsiteX2457" fmla="*/ 3368373 w 4136488"/>
              <a:gd name="connsiteY2457" fmla="*/ 1090599 h 3607628"/>
              <a:gd name="connsiteX2458" fmla="*/ 3380965 w 4136488"/>
              <a:gd name="connsiteY2458" fmla="*/ 1096895 h 3607628"/>
              <a:gd name="connsiteX2459" fmla="*/ 3305413 w 4136488"/>
              <a:gd name="connsiteY2459" fmla="*/ 1240129 h 3607628"/>
              <a:gd name="connsiteX2460" fmla="*/ 3229861 w 4136488"/>
              <a:gd name="connsiteY2460" fmla="*/ 1392808 h 3607628"/>
              <a:gd name="connsiteX2461" fmla="*/ 3078756 w 4136488"/>
              <a:gd name="connsiteY2461" fmla="*/ 1682425 h 3607628"/>
              <a:gd name="connsiteX2462" fmla="*/ 3072460 w 4136488"/>
              <a:gd name="connsiteY2462" fmla="*/ 1691082 h 3607628"/>
              <a:gd name="connsiteX2463" fmla="*/ 3066164 w 4136488"/>
              <a:gd name="connsiteY2463" fmla="*/ 1695017 h 3607628"/>
              <a:gd name="connsiteX2464" fmla="*/ 3082691 w 4136488"/>
              <a:gd name="connsiteY2464" fmla="*/ 1660389 h 3607628"/>
              <a:gd name="connsiteX2465" fmla="*/ 3103940 w 4136488"/>
              <a:gd name="connsiteY2465" fmla="*/ 1625761 h 3607628"/>
              <a:gd name="connsiteX2466" fmla="*/ 3161391 w 4136488"/>
              <a:gd name="connsiteY2466" fmla="*/ 1518728 h 3607628"/>
              <a:gd name="connsiteX2467" fmla="*/ 3204677 w 4136488"/>
              <a:gd name="connsiteY2467" fmla="*/ 1411696 h 3607628"/>
              <a:gd name="connsiteX2468" fmla="*/ 3192320 w 4136488"/>
              <a:gd name="connsiteY2468" fmla="*/ 1424517 h 3607628"/>
              <a:gd name="connsiteX2469" fmla="*/ 3205763 w 4136488"/>
              <a:gd name="connsiteY2469" fmla="*/ 1401665 h 3607628"/>
              <a:gd name="connsiteX2470" fmla="*/ 3207431 w 4136488"/>
              <a:gd name="connsiteY2470" fmla="*/ 1405597 h 3607628"/>
              <a:gd name="connsiteX2471" fmla="*/ 3207825 w 4136488"/>
              <a:gd name="connsiteY2471" fmla="*/ 1408548 h 3607628"/>
              <a:gd name="connsiteX2472" fmla="*/ 3210973 w 4136488"/>
              <a:gd name="connsiteY2472" fmla="*/ 1417992 h 3607628"/>
              <a:gd name="connsiteX2473" fmla="*/ 3247175 w 4136488"/>
              <a:gd name="connsiteY2473" fmla="*/ 1336931 h 3607628"/>
              <a:gd name="connsiteX2474" fmla="*/ 3292821 w 4136488"/>
              <a:gd name="connsiteY2474" fmla="*/ 1260591 h 3607628"/>
              <a:gd name="connsiteX2475" fmla="*/ 3362077 w 4136488"/>
              <a:gd name="connsiteY2475" fmla="*/ 1122079 h 3607628"/>
              <a:gd name="connsiteX2476" fmla="*/ 3365225 w 4136488"/>
              <a:gd name="connsiteY2476" fmla="*/ 1109487 h 3607628"/>
              <a:gd name="connsiteX2477" fmla="*/ 3368373 w 4136488"/>
              <a:gd name="connsiteY2477" fmla="*/ 1096895 h 3607628"/>
              <a:gd name="connsiteX2478" fmla="*/ 3299117 w 4136488"/>
              <a:gd name="connsiteY2478" fmla="*/ 1197631 h 3607628"/>
              <a:gd name="connsiteX2479" fmla="*/ 3273146 w 4136488"/>
              <a:gd name="connsiteY2479" fmla="*/ 1243277 h 3607628"/>
              <a:gd name="connsiteX2480" fmla="*/ 3261341 w 4136488"/>
              <a:gd name="connsiteY2480" fmla="*/ 1260591 h 3607628"/>
              <a:gd name="connsiteX2481" fmla="*/ 3261341 w 4136488"/>
              <a:gd name="connsiteY2481" fmla="*/ 1266887 h 3607628"/>
              <a:gd name="connsiteX2482" fmla="*/ 3267637 w 4136488"/>
              <a:gd name="connsiteY2482" fmla="*/ 1273183 h 3607628"/>
              <a:gd name="connsiteX2483" fmla="*/ 3254258 w 4136488"/>
              <a:gd name="connsiteY2483" fmla="*/ 1304664 h 3607628"/>
              <a:gd name="connsiteX2484" fmla="*/ 3236157 w 4136488"/>
              <a:gd name="connsiteY2484" fmla="*/ 1336144 h 3607628"/>
              <a:gd name="connsiteX2485" fmla="*/ 3233009 w 4136488"/>
              <a:gd name="connsiteY2485" fmla="*/ 1336144 h 3607628"/>
              <a:gd name="connsiteX2486" fmla="*/ 3229861 w 4136488"/>
              <a:gd name="connsiteY2486" fmla="*/ 1336144 h 3607628"/>
              <a:gd name="connsiteX2487" fmla="*/ 3141717 w 4136488"/>
              <a:gd name="connsiteY2487" fmla="*/ 1493544 h 3607628"/>
              <a:gd name="connsiteX2488" fmla="*/ 3122041 w 4136488"/>
              <a:gd name="connsiteY2488" fmla="*/ 1533682 h 3607628"/>
              <a:gd name="connsiteX2489" fmla="*/ 3097644 w 4136488"/>
              <a:gd name="connsiteY2489" fmla="*/ 1569097 h 3607628"/>
              <a:gd name="connsiteX2490" fmla="*/ 3103940 w 4136488"/>
              <a:gd name="connsiteY2490" fmla="*/ 1571458 h 3607628"/>
              <a:gd name="connsiteX2491" fmla="*/ 3110236 w 4136488"/>
              <a:gd name="connsiteY2491" fmla="*/ 1569097 h 3607628"/>
              <a:gd name="connsiteX2492" fmla="*/ 3116532 w 4136488"/>
              <a:gd name="connsiteY2492" fmla="*/ 1569097 h 3607628"/>
              <a:gd name="connsiteX2493" fmla="*/ 3091348 w 4136488"/>
              <a:gd name="connsiteY2493" fmla="*/ 1620252 h 3607628"/>
              <a:gd name="connsiteX2494" fmla="*/ 3066164 w 4136488"/>
              <a:gd name="connsiteY2494" fmla="*/ 1676129 h 3607628"/>
              <a:gd name="connsiteX2495" fmla="*/ 3044128 w 4136488"/>
              <a:gd name="connsiteY2495" fmla="*/ 1717053 h 3607628"/>
              <a:gd name="connsiteX2496" fmla="*/ 3022092 w 4136488"/>
              <a:gd name="connsiteY2496" fmla="*/ 1757977 h 3607628"/>
              <a:gd name="connsiteX2497" fmla="*/ 3013435 w 4136488"/>
              <a:gd name="connsiteY2497" fmla="*/ 1765847 h 3607628"/>
              <a:gd name="connsiteX2498" fmla="*/ 3009500 w 4136488"/>
              <a:gd name="connsiteY2498" fmla="*/ 1764274 h 3607628"/>
              <a:gd name="connsiteX2499" fmla="*/ 3006352 w 4136488"/>
              <a:gd name="connsiteY2499" fmla="*/ 1767422 h 3607628"/>
              <a:gd name="connsiteX2500" fmla="*/ 3003204 w 4136488"/>
              <a:gd name="connsiteY2500" fmla="*/ 1770570 h 3607628"/>
              <a:gd name="connsiteX2501" fmla="*/ 2990612 w 4136488"/>
              <a:gd name="connsiteY2501" fmla="*/ 1802050 h 3607628"/>
              <a:gd name="connsiteX2502" fmla="*/ 2978807 w 4136488"/>
              <a:gd name="connsiteY2502" fmla="*/ 1800475 h 3607628"/>
              <a:gd name="connsiteX2503" fmla="*/ 2971724 w 4136488"/>
              <a:gd name="connsiteY2503" fmla="*/ 1808346 h 3607628"/>
              <a:gd name="connsiteX2504" fmla="*/ 2988962 w 4136488"/>
              <a:gd name="connsiteY2504" fmla="*/ 1808346 h 3607628"/>
              <a:gd name="connsiteX2505" fmla="*/ 2983627 w 4136488"/>
              <a:gd name="connsiteY2505" fmla="*/ 1828709 h 3607628"/>
              <a:gd name="connsiteX2506" fmla="*/ 2972511 w 4136488"/>
              <a:gd name="connsiteY2506" fmla="*/ 1850057 h 3607628"/>
              <a:gd name="connsiteX2507" fmla="*/ 2940243 w 4136488"/>
              <a:gd name="connsiteY2507" fmla="*/ 1921674 h 3607628"/>
              <a:gd name="connsiteX2508" fmla="*/ 2913485 w 4136488"/>
              <a:gd name="connsiteY2508" fmla="*/ 1990143 h 3607628"/>
              <a:gd name="connsiteX2509" fmla="*/ 2877283 w 4136488"/>
              <a:gd name="connsiteY2509" fmla="*/ 2053891 h 3607628"/>
              <a:gd name="connsiteX2510" fmla="*/ 2857608 w 4136488"/>
              <a:gd name="connsiteY2510" fmla="*/ 2075139 h 3607628"/>
              <a:gd name="connsiteX2511" fmla="*/ 2852099 w 4136488"/>
              <a:gd name="connsiteY2511" fmla="*/ 2091667 h 3607628"/>
              <a:gd name="connsiteX2512" fmla="*/ 2848951 w 4136488"/>
              <a:gd name="connsiteY2512" fmla="*/ 2097176 h 3607628"/>
              <a:gd name="connsiteX2513" fmla="*/ 2845803 w 4136488"/>
              <a:gd name="connsiteY2513" fmla="*/ 2097962 h 3607628"/>
              <a:gd name="connsiteX2514" fmla="*/ 2801731 w 4136488"/>
              <a:gd name="connsiteY2514" fmla="*/ 2179811 h 3607628"/>
              <a:gd name="connsiteX2515" fmla="*/ 2782056 w 4136488"/>
              <a:gd name="connsiteY2515" fmla="*/ 2216800 h 3607628"/>
              <a:gd name="connsiteX2516" fmla="*/ 2776547 w 4136488"/>
              <a:gd name="connsiteY2516" fmla="*/ 2211291 h 3607628"/>
              <a:gd name="connsiteX2517" fmla="*/ 2766316 w 4136488"/>
              <a:gd name="connsiteY2517" fmla="*/ 2253790 h 3607628"/>
              <a:gd name="connsiteX2518" fmla="*/ 2732475 w 4136488"/>
              <a:gd name="connsiteY2518" fmla="*/ 2286843 h 3607628"/>
              <a:gd name="connsiteX2519" fmla="*/ 2713587 w 4136488"/>
              <a:gd name="connsiteY2519" fmla="*/ 2327768 h 3607628"/>
              <a:gd name="connsiteX2520" fmla="*/ 2694699 w 4136488"/>
              <a:gd name="connsiteY2520" fmla="*/ 2368692 h 3607628"/>
              <a:gd name="connsiteX2521" fmla="*/ 2697847 w 4136488"/>
              <a:gd name="connsiteY2521" fmla="*/ 2378923 h 3607628"/>
              <a:gd name="connsiteX2522" fmla="*/ 2700995 w 4136488"/>
              <a:gd name="connsiteY2522" fmla="*/ 2393876 h 3607628"/>
              <a:gd name="connsiteX2523" fmla="*/ 2619146 w 4136488"/>
              <a:gd name="connsiteY2523" fmla="*/ 2544981 h 3607628"/>
              <a:gd name="connsiteX2524" fmla="*/ 2613787 w 4136488"/>
              <a:gd name="connsiteY2524" fmla="*/ 2551106 h 3607628"/>
              <a:gd name="connsiteX2525" fmla="*/ 2614916 w 4136488"/>
              <a:gd name="connsiteY2525" fmla="*/ 2543308 h 3607628"/>
              <a:gd name="connsiteX2526" fmla="*/ 2619933 w 4136488"/>
              <a:gd name="connsiteY2526" fmla="*/ 2528454 h 3607628"/>
              <a:gd name="connsiteX2527" fmla="*/ 2631738 w 4136488"/>
              <a:gd name="connsiteY2527" fmla="*/ 2494612 h 3607628"/>
              <a:gd name="connsiteX2528" fmla="*/ 2589240 w 4136488"/>
              <a:gd name="connsiteY2528" fmla="*/ 2544193 h 3607628"/>
              <a:gd name="connsiteX2529" fmla="*/ 2556186 w 4136488"/>
              <a:gd name="connsiteY2529" fmla="*/ 2607941 h 3607628"/>
              <a:gd name="connsiteX2530" fmla="*/ 2586879 w 4136488"/>
              <a:gd name="connsiteY2530" fmla="*/ 2587479 h 3607628"/>
              <a:gd name="connsiteX2531" fmla="*/ 2612850 w 4136488"/>
              <a:gd name="connsiteY2531" fmla="*/ 2557573 h 3607628"/>
              <a:gd name="connsiteX2532" fmla="*/ 2481421 w 4136488"/>
              <a:gd name="connsiteY2532" fmla="*/ 2799182 h 3607628"/>
              <a:gd name="connsiteX2533" fmla="*/ 2316937 w 4136488"/>
              <a:gd name="connsiteY2533" fmla="*/ 3054959 h 3607628"/>
              <a:gd name="connsiteX2534" fmla="*/ 2272865 w 4136488"/>
              <a:gd name="connsiteY2534" fmla="*/ 3117919 h 3607628"/>
              <a:gd name="connsiteX2535" fmla="*/ 2260273 w 4136488"/>
              <a:gd name="connsiteY2535" fmla="*/ 3130511 h 3607628"/>
              <a:gd name="connsiteX2536" fmla="*/ 2235089 w 4136488"/>
              <a:gd name="connsiteY2536" fmla="*/ 3169861 h 3607628"/>
              <a:gd name="connsiteX2537" fmla="*/ 2209905 w 4136488"/>
              <a:gd name="connsiteY2537" fmla="*/ 3218655 h 3607628"/>
              <a:gd name="connsiteX2538" fmla="*/ 2282309 w 4136488"/>
              <a:gd name="connsiteY2538" fmla="*/ 3125002 h 3607628"/>
              <a:gd name="connsiteX2539" fmla="*/ 2354713 w 4136488"/>
              <a:gd name="connsiteY2539" fmla="*/ 3017183 h 3607628"/>
              <a:gd name="connsiteX2540" fmla="*/ 2523132 w 4136488"/>
              <a:gd name="connsiteY2540" fmla="*/ 2748815 h 3607628"/>
              <a:gd name="connsiteX2541" fmla="*/ 2682107 w 4136488"/>
              <a:gd name="connsiteY2541" fmla="*/ 2475724 h 3607628"/>
              <a:gd name="connsiteX2542" fmla="*/ 2715948 w 4136488"/>
              <a:gd name="connsiteY2542" fmla="*/ 2422208 h 3607628"/>
              <a:gd name="connsiteX2543" fmla="*/ 2745067 w 4136488"/>
              <a:gd name="connsiteY2543" fmla="*/ 2368692 h 3607628"/>
              <a:gd name="connsiteX2544" fmla="*/ 2807240 w 4136488"/>
              <a:gd name="connsiteY2544" fmla="*/ 2248281 h 3607628"/>
              <a:gd name="connsiteX2545" fmla="*/ 2864691 w 4136488"/>
              <a:gd name="connsiteY2545" fmla="*/ 2142035 h 3607628"/>
              <a:gd name="connsiteX2546" fmla="*/ 2965661 w 4136488"/>
              <a:gd name="connsiteY2546" fmla="*/ 1933100 h 3607628"/>
              <a:gd name="connsiteX2547" fmla="*/ 3118398 w 4136488"/>
              <a:gd name="connsiteY2547" fmla="*/ 1620631 h 3607628"/>
              <a:gd name="connsiteX2548" fmla="*/ 3210973 w 4136488"/>
              <a:gd name="connsiteY2548" fmla="*/ 1449472 h 3607628"/>
              <a:gd name="connsiteX2549" fmla="*/ 3147225 w 4136488"/>
              <a:gd name="connsiteY2549" fmla="*/ 1611595 h 3607628"/>
              <a:gd name="connsiteX2550" fmla="*/ 3059868 w 4136488"/>
              <a:gd name="connsiteY2550" fmla="*/ 1783161 h 3607628"/>
              <a:gd name="connsiteX2551" fmla="*/ 3031536 w 4136488"/>
              <a:gd name="connsiteY2551" fmla="*/ 1839039 h 3607628"/>
              <a:gd name="connsiteX2552" fmla="*/ 3003204 w 4136488"/>
              <a:gd name="connsiteY2552" fmla="*/ 1890194 h 3607628"/>
              <a:gd name="connsiteX2553" fmla="*/ 3003204 w 4136488"/>
              <a:gd name="connsiteY2553" fmla="*/ 1902786 h 3607628"/>
              <a:gd name="connsiteX2554" fmla="*/ 3032323 w 4136488"/>
              <a:gd name="connsiteY2554" fmla="*/ 1847696 h 3607628"/>
              <a:gd name="connsiteX2555" fmla="*/ 3066164 w 4136488"/>
              <a:gd name="connsiteY2555" fmla="*/ 1783161 h 3607628"/>
              <a:gd name="connsiteX2556" fmla="*/ 3125976 w 4136488"/>
              <a:gd name="connsiteY2556" fmla="*/ 1661963 h 3607628"/>
              <a:gd name="connsiteX2557" fmla="*/ 3185789 w 4136488"/>
              <a:gd name="connsiteY2557" fmla="*/ 1550209 h 3607628"/>
              <a:gd name="connsiteX2558" fmla="*/ 3194445 w 4136488"/>
              <a:gd name="connsiteY2558" fmla="*/ 1546274 h 3607628"/>
              <a:gd name="connsiteX2559" fmla="*/ 3198381 w 4136488"/>
              <a:gd name="connsiteY2559" fmla="*/ 1537616 h 3607628"/>
              <a:gd name="connsiteX2560" fmla="*/ 3204677 w 4136488"/>
              <a:gd name="connsiteY2560" fmla="*/ 1527385 h 3607628"/>
              <a:gd name="connsiteX2561" fmla="*/ 3210973 w 4136488"/>
              <a:gd name="connsiteY2561" fmla="*/ 1512433 h 3607628"/>
              <a:gd name="connsiteX2562" fmla="*/ 3210973 w 4136488"/>
              <a:gd name="connsiteY2562" fmla="*/ 1509284 h 3607628"/>
              <a:gd name="connsiteX2563" fmla="*/ 3210973 w 4136488"/>
              <a:gd name="connsiteY2563" fmla="*/ 1506136 h 3607628"/>
              <a:gd name="connsiteX2564" fmla="*/ 3242453 w 4136488"/>
              <a:gd name="connsiteY2564" fmla="*/ 1462064 h 3607628"/>
              <a:gd name="connsiteX2565" fmla="*/ 3236157 w 4136488"/>
              <a:gd name="connsiteY2565" fmla="*/ 1455768 h 3607628"/>
              <a:gd name="connsiteX2566" fmla="*/ 3233009 w 4136488"/>
              <a:gd name="connsiteY2566" fmla="*/ 1455768 h 3607628"/>
              <a:gd name="connsiteX2567" fmla="*/ 3229861 w 4136488"/>
              <a:gd name="connsiteY2567" fmla="*/ 1455768 h 3607628"/>
              <a:gd name="connsiteX2568" fmla="*/ 3248749 w 4136488"/>
              <a:gd name="connsiteY2568" fmla="*/ 1424288 h 3607628"/>
              <a:gd name="connsiteX2569" fmla="*/ 3273146 w 4136488"/>
              <a:gd name="connsiteY2569" fmla="*/ 1411696 h 3607628"/>
              <a:gd name="connsiteX2570" fmla="*/ 3292821 w 4136488"/>
              <a:gd name="connsiteY2570" fmla="*/ 1361328 h 3607628"/>
              <a:gd name="connsiteX2571" fmla="*/ 3356568 w 4136488"/>
              <a:gd name="connsiteY2571" fmla="*/ 1245638 h 3607628"/>
              <a:gd name="connsiteX2572" fmla="*/ 3425037 w 4136488"/>
              <a:gd name="connsiteY2572" fmla="*/ 1134671 h 3607628"/>
              <a:gd name="connsiteX2573" fmla="*/ 3318005 w 4136488"/>
              <a:gd name="connsiteY2573" fmla="*/ 1355032 h 3607628"/>
              <a:gd name="connsiteX2574" fmla="*/ 3321153 w 4136488"/>
              <a:gd name="connsiteY2574" fmla="*/ 1352671 h 3607628"/>
              <a:gd name="connsiteX2575" fmla="*/ 3324301 w 4136488"/>
              <a:gd name="connsiteY2575" fmla="*/ 1355032 h 3607628"/>
              <a:gd name="connsiteX2576" fmla="*/ 3324301 w 4136488"/>
              <a:gd name="connsiteY2576" fmla="*/ 1351884 h 3607628"/>
              <a:gd name="connsiteX2577" fmla="*/ 3324301 w 4136488"/>
              <a:gd name="connsiteY2577" fmla="*/ 1348736 h 3607628"/>
              <a:gd name="connsiteX2578" fmla="*/ 3412445 w 4136488"/>
              <a:gd name="connsiteY2578" fmla="*/ 1210223 h 3607628"/>
              <a:gd name="connsiteX2579" fmla="*/ 3316431 w 4136488"/>
              <a:gd name="connsiteY2579" fmla="*/ 1416418 h 3607628"/>
              <a:gd name="connsiteX2580" fmla="*/ 3192085 w 4136488"/>
              <a:gd name="connsiteY2580" fmla="*/ 1650945 h 3607628"/>
              <a:gd name="connsiteX2581" fmla="*/ 3154309 w 4136488"/>
              <a:gd name="connsiteY2581" fmla="*/ 1713905 h 3607628"/>
              <a:gd name="connsiteX2582" fmla="*/ 3156669 w 4136488"/>
              <a:gd name="connsiteY2582" fmla="*/ 1693443 h 3607628"/>
              <a:gd name="connsiteX2583" fmla="*/ 3173197 w 4136488"/>
              <a:gd name="connsiteY2583" fmla="*/ 1663537 h 3607628"/>
              <a:gd name="connsiteX2584" fmla="*/ 3255045 w 4136488"/>
              <a:gd name="connsiteY2584" fmla="*/ 1497479 h 3607628"/>
              <a:gd name="connsiteX2585" fmla="*/ 3314783 w 4136488"/>
              <a:gd name="connsiteY2585" fmla="*/ 1365478 h 3607628"/>
              <a:gd name="connsiteX2586" fmla="*/ 3316063 w 4136488"/>
              <a:gd name="connsiteY2586" fmla="*/ 1361328 h 3607628"/>
              <a:gd name="connsiteX2587" fmla="*/ 3314857 w 4136488"/>
              <a:gd name="connsiteY2587" fmla="*/ 1361328 h 3607628"/>
              <a:gd name="connsiteX2588" fmla="*/ 3311709 w 4136488"/>
              <a:gd name="connsiteY2588" fmla="*/ 1361328 h 3607628"/>
              <a:gd name="connsiteX2589" fmla="*/ 3280229 w 4136488"/>
              <a:gd name="connsiteY2589" fmla="*/ 1417992 h 3607628"/>
              <a:gd name="connsiteX2590" fmla="*/ 3227499 w 4136488"/>
              <a:gd name="connsiteY2590" fmla="*/ 1518728 h 3607628"/>
              <a:gd name="connsiteX2591" fmla="*/ 3179492 w 4136488"/>
              <a:gd name="connsiteY2591" fmla="*/ 1619465 h 3607628"/>
              <a:gd name="connsiteX2592" fmla="*/ 3173197 w 4136488"/>
              <a:gd name="connsiteY2592" fmla="*/ 1613169 h 3607628"/>
              <a:gd name="connsiteX2593" fmla="*/ 3185789 w 4136488"/>
              <a:gd name="connsiteY2593" fmla="*/ 1587985 h 3607628"/>
              <a:gd name="connsiteX2594" fmla="*/ 3166901 w 4136488"/>
              <a:gd name="connsiteY2594" fmla="*/ 1619465 h 3607628"/>
              <a:gd name="connsiteX2595" fmla="*/ 3168475 w 4136488"/>
              <a:gd name="connsiteY2595" fmla="*/ 1622613 h 3607628"/>
              <a:gd name="connsiteX2596" fmla="*/ 3179492 w 4136488"/>
              <a:gd name="connsiteY2596" fmla="*/ 1625761 h 3607628"/>
              <a:gd name="connsiteX2597" fmla="*/ 3148012 w 4136488"/>
              <a:gd name="connsiteY2597" fmla="*/ 1676129 h 3607628"/>
              <a:gd name="connsiteX2598" fmla="*/ 3109449 w 4136488"/>
              <a:gd name="connsiteY2598" fmla="*/ 1717840 h 3607628"/>
              <a:gd name="connsiteX2599" fmla="*/ 3066164 w 4136488"/>
              <a:gd name="connsiteY2599" fmla="*/ 1802050 h 3607628"/>
              <a:gd name="connsiteX2600" fmla="*/ 3021305 w 4136488"/>
              <a:gd name="connsiteY2600" fmla="*/ 1895703 h 3607628"/>
              <a:gd name="connsiteX2601" fmla="*/ 2971724 w 4136488"/>
              <a:gd name="connsiteY2601" fmla="*/ 1984635 h 3607628"/>
              <a:gd name="connsiteX2602" fmla="*/ 2959132 w 4136488"/>
              <a:gd name="connsiteY2602" fmla="*/ 1981486 h 3607628"/>
              <a:gd name="connsiteX2603" fmla="*/ 2946539 w 4136488"/>
              <a:gd name="connsiteY2603" fmla="*/ 1997226 h 3607628"/>
              <a:gd name="connsiteX2604" fmla="*/ 2842539 w 4136488"/>
              <a:gd name="connsiteY2604" fmla="*/ 2207094 h 3607628"/>
              <a:gd name="connsiteX2605" fmla="*/ 2693765 w 4136488"/>
              <a:gd name="connsiteY2605" fmla="*/ 2500908 h 3607628"/>
              <a:gd name="connsiteX2606" fmla="*/ 2620157 w 4136488"/>
              <a:gd name="connsiteY2606" fmla="*/ 2636666 h 3607628"/>
              <a:gd name="connsiteX2607" fmla="*/ 2618165 w 4136488"/>
              <a:gd name="connsiteY2607" fmla="*/ 2639962 h 3607628"/>
              <a:gd name="connsiteX2608" fmla="*/ 2675811 w 4136488"/>
              <a:gd name="connsiteY2608" fmla="*/ 2551277 h 3607628"/>
              <a:gd name="connsiteX2609" fmla="*/ 2777334 w 4136488"/>
              <a:gd name="connsiteY2609" fmla="*/ 2355313 h 3607628"/>
              <a:gd name="connsiteX2610" fmla="*/ 2883579 w 4136488"/>
              <a:gd name="connsiteY2610" fmla="*/ 2173515 h 3607628"/>
              <a:gd name="connsiteX2611" fmla="*/ 2896171 w 4136488"/>
              <a:gd name="connsiteY2611" fmla="*/ 2154627 h 3607628"/>
              <a:gd name="connsiteX2612" fmla="*/ 2814323 w 4136488"/>
              <a:gd name="connsiteY2612" fmla="*/ 2330916 h 3607628"/>
              <a:gd name="connsiteX2613" fmla="*/ 2713587 w 4136488"/>
              <a:gd name="connsiteY2613" fmla="*/ 2507204 h 3607628"/>
              <a:gd name="connsiteX2614" fmla="*/ 2671089 w 4136488"/>
              <a:gd name="connsiteY2614" fmla="*/ 2592201 h 3607628"/>
              <a:gd name="connsiteX2615" fmla="*/ 2619146 w 4136488"/>
              <a:gd name="connsiteY2615" fmla="*/ 2677197 h 3607628"/>
              <a:gd name="connsiteX2616" fmla="*/ 2567204 w 4136488"/>
              <a:gd name="connsiteY2616" fmla="*/ 2757472 h 3607628"/>
              <a:gd name="connsiteX2617" fmla="*/ 2524706 w 4136488"/>
              <a:gd name="connsiteY2617" fmla="*/ 2847190 h 3607628"/>
              <a:gd name="connsiteX2618" fmla="*/ 2630339 w 4136488"/>
              <a:gd name="connsiteY2618" fmla="*/ 2675798 h 3607628"/>
              <a:gd name="connsiteX2619" fmla="*/ 2782143 w 4136488"/>
              <a:gd name="connsiteY2619" fmla="*/ 2407867 h 3607628"/>
              <a:gd name="connsiteX2620" fmla="*/ 2883579 w 4136488"/>
              <a:gd name="connsiteY2620" fmla="*/ 2223883 h 3607628"/>
              <a:gd name="connsiteX2621" fmla="*/ 2907189 w 4136488"/>
              <a:gd name="connsiteY2621" fmla="*/ 2174302 h 3607628"/>
              <a:gd name="connsiteX2622" fmla="*/ 2940243 w 4136488"/>
              <a:gd name="connsiteY2622" fmla="*/ 2129443 h 3607628"/>
              <a:gd name="connsiteX2623" fmla="*/ 2911125 w 4136488"/>
              <a:gd name="connsiteY2623" fmla="*/ 2195551 h 3607628"/>
              <a:gd name="connsiteX2624" fmla="*/ 2877283 w 4136488"/>
              <a:gd name="connsiteY2624" fmla="*/ 2261659 h 3607628"/>
              <a:gd name="connsiteX2625" fmla="*/ 2770251 w 4136488"/>
              <a:gd name="connsiteY2625" fmla="*/ 2459984 h 3607628"/>
              <a:gd name="connsiteX2626" fmla="*/ 2682107 w 4136488"/>
              <a:gd name="connsiteY2626" fmla="*/ 2639421 h 3607628"/>
              <a:gd name="connsiteX2627" fmla="*/ 2644330 w 4136488"/>
              <a:gd name="connsiteY2627" fmla="*/ 2689789 h 3607628"/>
              <a:gd name="connsiteX2628" fmla="*/ 2599471 w 4136488"/>
              <a:gd name="connsiteY2628" fmla="*/ 2777147 h 3607628"/>
              <a:gd name="connsiteX2629" fmla="*/ 2549890 w 4136488"/>
              <a:gd name="connsiteY2629" fmla="*/ 2859782 h 3607628"/>
              <a:gd name="connsiteX2630" fmla="*/ 2562482 w 4136488"/>
              <a:gd name="connsiteY2630" fmla="*/ 2853486 h 3607628"/>
              <a:gd name="connsiteX2631" fmla="*/ 2565630 w 4136488"/>
              <a:gd name="connsiteY2631" fmla="*/ 2856634 h 3607628"/>
              <a:gd name="connsiteX2632" fmla="*/ 2568778 w 4136488"/>
              <a:gd name="connsiteY2632" fmla="*/ 2859782 h 3607628"/>
              <a:gd name="connsiteX2633" fmla="*/ 2512114 w 4136488"/>
              <a:gd name="connsiteY2633" fmla="*/ 2973110 h 3607628"/>
              <a:gd name="connsiteX2634" fmla="*/ 2543594 w 4136488"/>
              <a:gd name="connsiteY2634" fmla="*/ 2938482 h 3607628"/>
              <a:gd name="connsiteX2635" fmla="*/ 2575074 w 4136488"/>
              <a:gd name="connsiteY2635" fmla="*/ 2903854 h 3607628"/>
              <a:gd name="connsiteX2636" fmla="*/ 2630164 w 4136488"/>
              <a:gd name="connsiteY2636" fmla="*/ 2818071 h 3607628"/>
              <a:gd name="connsiteX2637" fmla="*/ 2675811 w 4136488"/>
              <a:gd name="connsiteY2637" fmla="*/ 2727565 h 3607628"/>
              <a:gd name="connsiteX2638" fmla="*/ 2700995 w 4136488"/>
              <a:gd name="connsiteY2638" fmla="*/ 2683493 h 3607628"/>
              <a:gd name="connsiteX2639" fmla="*/ 2707291 w 4136488"/>
              <a:gd name="connsiteY2639" fmla="*/ 2674049 h 3607628"/>
              <a:gd name="connsiteX2640" fmla="*/ 2713587 w 4136488"/>
              <a:gd name="connsiteY2640" fmla="*/ 2664605 h 3607628"/>
              <a:gd name="connsiteX2641" fmla="*/ 2722243 w 4136488"/>
              <a:gd name="connsiteY2641" fmla="*/ 2659883 h 3607628"/>
              <a:gd name="connsiteX2642" fmla="*/ 2726179 w 4136488"/>
              <a:gd name="connsiteY2642" fmla="*/ 2664605 h 3607628"/>
              <a:gd name="connsiteX2643" fmla="*/ 2759233 w 4136488"/>
              <a:gd name="connsiteY2643" fmla="*/ 2633125 h 3607628"/>
              <a:gd name="connsiteX2644" fmla="*/ 2782843 w 4136488"/>
              <a:gd name="connsiteY2644" fmla="*/ 2582757 h 3607628"/>
              <a:gd name="connsiteX2645" fmla="*/ 2810388 w 4136488"/>
              <a:gd name="connsiteY2645" fmla="*/ 2537111 h 3607628"/>
              <a:gd name="connsiteX2646" fmla="*/ 2833211 w 4136488"/>
              <a:gd name="connsiteY2646" fmla="*/ 2500908 h 3607628"/>
              <a:gd name="connsiteX2647" fmla="*/ 3114958 w 4136488"/>
              <a:gd name="connsiteY2647" fmla="*/ 1978338 h 3607628"/>
              <a:gd name="connsiteX2648" fmla="*/ 3387261 w 4136488"/>
              <a:gd name="connsiteY2648" fmla="*/ 1436880 h 3607628"/>
              <a:gd name="connsiteX2649" fmla="*/ 3409297 w 4136488"/>
              <a:gd name="connsiteY2649" fmla="*/ 1389660 h 3607628"/>
              <a:gd name="connsiteX2650" fmla="*/ 3431333 w 4136488"/>
              <a:gd name="connsiteY2650" fmla="*/ 1342440 h 3607628"/>
              <a:gd name="connsiteX2651" fmla="*/ 3458879 w 4136488"/>
              <a:gd name="connsiteY2651" fmla="*/ 1293646 h 3607628"/>
              <a:gd name="connsiteX2652" fmla="*/ 3481702 w 4136488"/>
              <a:gd name="connsiteY2652" fmla="*/ 1254295 h 3607628"/>
              <a:gd name="connsiteX2653" fmla="*/ 3484063 w 4136488"/>
              <a:gd name="connsiteY2653" fmla="*/ 1263740 h 3607628"/>
              <a:gd name="connsiteX2654" fmla="*/ 3481702 w 4136488"/>
              <a:gd name="connsiteY2654" fmla="*/ 1273183 h 3607628"/>
              <a:gd name="connsiteX2655" fmla="*/ 3261341 w 4136488"/>
              <a:gd name="connsiteY2655" fmla="*/ 1751681 h 3607628"/>
              <a:gd name="connsiteX2656" fmla="*/ 3207037 w 4136488"/>
              <a:gd name="connsiteY2656" fmla="*/ 1874454 h 3607628"/>
              <a:gd name="connsiteX2657" fmla="*/ 3148012 w 4136488"/>
              <a:gd name="connsiteY2657" fmla="*/ 1997226 h 3607628"/>
              <a:gd name="connsiteX2658" fmla="*/ 2978807 w 4136488"/>
              <a:gd name="connsiteY2658" fmla="*/ 2357674 h 3607628"/>
              <a:gd name="connsiteX2659" fmla="*/ 2795435 w 4136488"/>
              <a:gd name="connsiteY2659" fmla="*/ 2708677 h 3607628"/>
              <a:gd name="connsiteX2660" fmla="*/ 2602619 w 4136488"/>
              <a:gd name="connsiteY2660" fmla="*/ 3054959 h 3607628"/>
              <a:gd name="connsiteX2661" fmla="*/ 2386193 w 4136488"/>
              <a:gd name="connsiteY2661" fmla="*/ 3382352 h 3607628"/>
              <a:gd name="connsiteX2662" fmla="*/ 2301197 w 4136488"/>
              <a:gd name="connsiteY2662" fmla="*/ 3468922 h 3607628"/>
              <a:gd name="connsiteX2663" fmla="*/ 2197313 w 4136488"/>
              <a:gd name="connsiteY2663" fmla="*/ 3546048 h 3607628"/>
              <a:gd name="connsiteX2664" fmla="*/ 1918713 w 4136488"/>
              <a:gd name="connsiteY2664" fmla="*/ 3558641 h 3607628"/>
              <a:gd name="connsiteX2665" fmla="*/ 1743999 w 4136488"/>
              <a:gd name="connsiteY2665" fmla="*/ 3363464 h 3607628"/>
              <a:gd name="connsiteX2666" fmla="*/ 1712519 w 4136488"/>
              <a:gd name="connsiteY2666" fmla="*/ 3306800 h 3607628"/>
              <a:gd name="connsiteX2667" fmla="*/ 1681039 w 4136488"/>
              <a:gd name="connsiteY2667" fmla="*/ 3250135 h 3607628"/>
              <a:gd name="connsiteX2668" fmla="*/ 1596042 w 4136488"/>
              <a:gd name="connsiteY2668" fmla="*/ 3048663 h 3607628"/>
              <a:gd name="connsiteX2669" fmla="*/ 1586598 w 4136488"/>
              <a:gd name="connsiteY2669" fmla="*/ 2809414 h 3607628"/>
              <a:gd name="connsiteX2670" fmla="*/ 1605486 w 4136488"/>
              <a:gd name="connsiteY2670" fmla="*/ 2469428 h 3607628"/>
              <a:gd name="connsiteX2671" fmla="*/ 1625948 w 4136488"/>
              <a:gd name="connsiteY2671" fmla="*/ 2302584 h 3607628"/>
              <a:gd name="connsiteX2672" fmla="*/ 1636966 w 4136488"/>
              <a:gd name="connsiteY2672" fmla="*/ 2135739 h 3607628"/>
              <a:gd name="connsiteX2673" fmla="*/ 1359941 w 4136488"/>
              <a:gd name="connsiteY2673" fmla="*/ 2595349 h 3607628"/>
              <a:gd name="connsiteX2674" fmla="*/ 1309573 w 4136488"/>
              <a:gd name="connsiteY2674" fmla="*/ 2668540 h 3607628"/>
              <a:gd name="connsiteX2675" fmla="*/ 1259205 w 4136488"/>
              <a:gd name="connsiteY2675" fmla="*/ 2746453 h 3607628"/>
              <a:gd name="connsiteX2676" fmla="*/ 1039631 w 4136488"/>
              <a:gd name="connsiteY2676" fmla="*/ 2995933 h 3607628"/>
              <a:gd name="connsiteX2677" fmla="*/ 768115 w 4136488"/>
              <a:gd name="connsiteY2677" fmla="*/ 3193471 h 3607628"/>
              <a:gd name="connsiteX2678" fmla="*/ 746866 w 4136488"/>
              <a:gd name="connsiteY2678" fmla="*/ 3200554 h 3607628"/>
              <a:gd name="connsiteX2679" fmla="*/ 730339 w 4136488"/>
              <a:gd name="connsiteY2679" fmla="*/ 3212359 h 3607628"/>
              <a:gd name="connsiteX2680" fmla="*/ 709090 w 4136488"/>
              <a:gd name="connsiteY2680" fmla="*/ 3361890 h 3607628"/>
              <a:gd name="connsiteX2681" fmla="*/ 711451 w 4136488"/>
              <a:gd name="connsiteY2681" fmla="*/ 3501976 h 3607628"/>
              <a:gd name="connsiteX2682" fmla="*/ 594187 w 4136488"/>
              <a:gd name="connsiteY2682" fmla="*/ 3500402 h 3607628"/>
              <a:gd name="connsiteX2683" fmla="*/ 453314 w 4136488"/>
              <a:gd name="connsiteY2683" fmla="*/ 3527161 h 3607628"/>
              <a:gd name="connsiteX2684" fmla="*/ 321097 w 4136488"/>
              <a:gd name="connsiteY2684" fmla="*/ 3599565 h 3607628"/>
              <a:gd name="connsiteX2685" fmla="*/ 151105 w 4136488"/>
              <a:gd name="connsiteY2685" fmla="*/ 3558641 h 3607628"/>
              <a:gd name="connsiteX2686" fmla="*/ 30693 w 4136488"/>
              <a:gd name="connsiteY2686" fmla="*/ 3419341 h 3607628"/>
              <a:gd name="connsiteX2687" fmla="*/ 0 w 4136488"/>
              <a:gd name="connsiteY2687" fmla="*/ 3294207 h 3607628"/>
              <a:gd name="connsiteX2688" fmla="*/ 0 w 4136488"/>
              <a:gd name="connsiteY2688" fmla="*/ 3231247 h 3607628"/>
              <a:gd name="connsiteX2689" fmla="*/ 88144 w 4136488"/>
              <a:gd name="connsiteY2689" fmla="*/ 2822005 h 3607628"/>
              <a:gd name="connsiteX2690" fmla="*/ 252628 w 4136488"/>
              <a:gd name="connsiteY2690" fmla="*/ 2230179 h 3607628"/>
              <a:gd name="connsiteX2691" fmla="*/ 421834 w 4136488"/>
              <a:gd name="connsiteY2691" fmla="*/ 1638353 h 3607628"/>
              <a:gd name="connsiteX2692" fmla="*/ 528866 w 4136488"/>
              <a:gd name="connsiteY2692" fmla="*/ 1241703 h 3607628"/>
              <a:gd name="connsiteX2693" fmla="*/ 635899 w 4136488"/>
              <a:gd name="connsiteY2693" fmla="*/ 845054 h 3607628"/>
              <a:gd name="connsiteX2694" fmla="*/ 683119 w 4136488"/>
              <a:gd name="connsiteY2694" fmla="*/ 640433 h 3607628"/>
              <a:gd name="connsiteX2695" fmla="*/ 730339 w 4136488"/>
              <a:gd name="connsiteY2695" fmla="*/ 435812 h 3607628"/>
              <a:gd name="connsiteX2696" fmla="*/ 761819 w 4136488"/>
              <a:gd name="connsiteY2696" fmla="*/ 280772 h 3607628"/>
              <a:gd name="connsiteX2697" fmla="*/ 736635 w 4136488"/>
              <a:gd name="connsiteY2697" fmla="*/ 121011 h 3607628"/>
              <a:gd name="connsiteX2698" fmla="*/ 712238 w 4136488"/>
              <a:gd name="connsiteY2698" fmla="*/ 71430 h 3607628"/>
              <a:gd name="connsiteX2699" fmla="*/ 692563 w 4136488"/>
              <a:gd name="connsiteY2699" fmla="*/ 26570 h 3607628"/>
              <a:gd name="connsiteX2700" fmla="*/ 893249 w 4136488"/>
              <a:gd name="connsiteY2700" fmla="*/ 70642 h 3607628"/>
              <a:gd name="connsiteX2701" fmla="*/ 1089212 w 4136488"/>
              <a:gd name="connsiteY2701" fmla="*/ 152491 h 3607628"/>
              <a:gd name="connsiteX2702" fmla="*/ 1232447 w 4136488"/>
              <a:gd name="connsiteY2702" fmla="*/ 476736 h 3607628"/>
              <a:gd name="connsiteX2703" fmla="*/ 1196245 w 4136488"/>
              <a:gd name="connsiteY2703" fmla="*/ 857646 h 3607628"/>
              <a:gd name="connsiteX2704" fmla="*/ 1133284 w 4136488"/>
              <a:gd name="connsiteY2704" fmla="*/ 1147263 h 3607628"/>
              <a:gd name="connsiteX2705" fmla="*/ 1070324 w 4136488"/>
              <a:gd name="connsiteY2705" fmla="*/ 1436880 h 3607628"/>
              <a:gd name="connsiteX2706" fmla="*/ 1000281 w 4136488"/>
              <a:gd name="connsiteY2706" fmla="*/ 1726497 h 3607628"/>
              <a:gd name="connsiteX2707" fmla="*/ 944404 w 4136488"/>
              <a:gd name="connsiteY2707" fmla="*/ 2016115 h 3607628"/>
              <a:gd name="connsiteX2708" fmla="*/ 1009725 w 4136488"/>
              <a:gd name="connsiteY2708" fmla="*/ 1889407 h 3607628"/>
              <a:gd name="connsiteX2709" fmla="*/ 1070324 w 4136488"/>
              <a:gd name="connsiteY2709" fmla="*/ 1757977 h 3607628"/>
              <a:gd name="connsiteX2710" fmla="*/ 1333970 w 4136488"/>
              <a:gd name="connsiteY2710" fmla="*/ 1242490 h 3607628"/>
              <a:gd name="connsiteX2711" fmla="*/ 1574006 w 4136488"/>
              <a:gd name="connsiteY2711" fmla="*/ 712837 h 3607628"/>
              <a:gd name="connsiteX2712" fmla="*/ 1654280 w 4136488"/>
              <a:gd name="connsiteY2712" fmla="*/ 593213 h 3607628"/>
              <a:gd name="connsiteX2713" fmla="*/ 1819551 w 4136488"/>
              <a:gd name="connsiteY2713" fmla="*/ 586916 h 3607628"/>
              <a:gd name="connsiteX2714" fmla="*/ 2132253 w 4136488"/>
              <a:gd name="connsiteY2714" fmla="*/ 647545 h 3607628"/>
              <a:gd name="connsiteX2715" fmla="*/ 2235089 w 4136488"/>
              <a:gd name="connsiteY2715" fmla="*/ 727761 h 3607628"/>
              <a:gd name="connsiteX2716" fmla="*/ 2291753 w 4136488"/>
              <a:gd name="connsiteY2716" fmla="*/ 788389 h 3607628"/>
              <a:gd name="connsiteX2717" fmla="*/ 2367305 w 4136488"/>
              <a:gd name="connsiteY2717" fmla="*/ 819869 h 3607628"/>
              <a:gd name="connsiteX2718" fmla="*/ 2338186 w 4136488"/>
              <a:gd name="connsiteY2718" fmla="*/ 830100 h 3607628"/>
              <a:gd name="connsiteX2719" fmla="*/ 2304345 w 4136488"/>
              <a:gd name="connsiteY2719" fmla="*/ 845054 h 3607628"/>
              <a:gd name="connsiteX2720" fmla="*/ 2341334 w 4136488"/>
              <a:gd name="connsiteY2720" fmla="*/ 1194483 h 3607628"/>
              <a:gd name="connsiteX2721" fmla="*/ 2316937 w 4136488"/>
              <a:gd name="connsiteY2721" fmla="*/ 1543913 h 3607628"/>
              <a:gd name="connsiteX2722" fmla="*/ 2307493 w 4136488"/>
              <a:gd name="connsiteY2722" fmla="*/ 1726497 h 3607628"/>
              <a:gd name="connsiteX2723" fmla="*/ 2298049 w 4136488"/>
              <a:gd name="connsiteY2723" fmla="*/ 1909082 h 3607628"/>
              <a:gd name="connsiteX2724" fmla="*/ 2283883 w 4136488"/>
              <a:gd name="connsiteY2724" fmla="*/ 2088519 h 3607628"/>
              <a:gd name="connsiteX2725" fmla="*/ 2279161 w 4136488"/>
              <a:gd name="connsiteY2725" fmla="*/ 2267956 h 3607628"/>
              <a:gd name="connsiteX2726" fmla="*/ 2306706 w 4136488"/>
              <a:gd name="connsiteY2726" fmla="*/ 2229392 h 3607628"/>
              <a:gd name="connsiteX2727" fmla="*/ 2329529 w 4136488"/>
              <a:gd name="connsiteY2727" fmla="*/ 2186107 h 3607628"/>
              <a:gd name="connsiteX2728" fmla="*/ 2676597 w 4136488"/>
              <a:gd name="connsiteY2728" fmla="*/ 1532895 h 3607628"/>
              <a:gd name="connsiteX2729" fmla="*/ 3009500 w 4136488"/>
              <a:gd name="connsiteY2729" fmla="*/ 870238 h 3607628"/>
              <a:gd name="connsiteX2730" fmla="*/ 3237731 w 4136488"/>
              <a:gd name="connsiteY2730" fmla="*/ 432664 h 3607628"/>
              <a:gd name="connsiteX2731" fmla="*/ 3532070 w 4136488"/>
              <a:gd name="connsiteY2731" fmla="*/ 70642 h 3607628"/>
              <a:gd name="connsiteX2732" fmla="*/ 3720065 w 4136488"/>
              <a:gd name="connsiteY2732" fmla="*/ 255 h 360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</a:cxnLst>
            <a:rect l="l" t="t" r="r" b="b"/>
            <a:pathLst>
              <a:path w="4136488" h="3607628">
                <a:moveTo>
                  <a:pt x="806875" y="3087422"/>
                </a:moveTo>
                <a:cubicBezTo>
                  <a:pt x="806350" y="3088210"/>
                  <a:pt x="806022" y="3089980"/>
                  <a:pt x="805891" y="3092735"/>
                </a:cubicBezTo>
                <a:cubicBezTo>
                  <a:pt x="806547" y="3101392"/>
                  <a:pt x="808383" y="3104540"/>
                  <a:pt x="811400" y="3102178"/>
                </a:cubicBezTo>
                <a:cubicBezTo>
                  <a:pt x="814417" y="3099818"/>
                  <a:pt x="814679" y="3096670"/>
                  <a:pt x="812187" y="3092735"/>
                </a:cubicBezTo>
                <a:cubicBezTo>
                  <a:pt x="811925" y="3091948"/>
                  <a:pt x="810876" y="3090374"/>
                  <a:pt x="809039" y="3088013"/>
                </a:cubicBezTo>
                <a:cubicBezTo>
                  <a:pt x="808121" y="3086832"/>
                  <a:pt x="807400" y="3086635"/>
                  <a:pt x="806875" y="3087422"/>
                </a:cubicBezTo>
                <a:close/>
                <a:moveTo>
                  <a:pt x="2411377" y="2979406"/>
                </a:moveTo>
                <a:cubicBezTo>
                  <a:pt x="2401933" y="2989244"/>
                  <a:pt x="2392489" y="3001049"/>
                  <a:pt x="2383045" y="3014822"/>
                </a:cubicBezTo>
                <a:cubicBezTo>
                  <a:pt x="2373601" y="3028594"/>
                  <a:pt x="2364157" y="3041973"/>
                  <a:pt x="2354713" y="3054959"/>
                </a:cubicBezTo>
                <a:lnTo>
                  <a:pt x="2304345" y="3136807"/>
                </a:lnTo>
                <a:cubicBezTo>
                  <a:pt x="2306837" y="3143103"/>
                  <a:pt x="2308149" y="3146251"/>
                  <a:pt x="2308280" y="3146251"/>
                </a:cubicBezTo>
                <a:cubicBezTo>
                  <a:pt x="2308411" y="3146251"/>
                  <a:pt x="2311297" y="3143103"/>
                  <a:pt x="2316937" y="3136807"/>
                </a:cubicBezTo>
                <a:cubicBezTo>
                  <a:pt x="2329923" y="3115689"/>
                  <a:pt x="2344876" y="3093391"/>
                  <a:pt x="2361796" y="3069912"/>
                </a:cubicBezTo>
                <a:cubicBezTo>
                  <a:pt x="2378717" y="3046432"/>
                  <a:pt x="2395244" y="3016265"/>
                  <a:pt x="2411377" y="2979406"/>
                </a:cubicBezTo>
                <a:close/>
                <a:moveTo>
                  <a:pt x="2455449" y="2960518"/>
                </a:moveTo>
                <a:cubicBezTo>
                  <a:pt x="2453351" y="2966028"/>
                  <a:pt x="2454400" y="2967601"/>
                  <a:pt x="2458597" y="2965240"/>
                </a:cubicBezTo>
                <a:cubicBezTo>
                  <a:pt x="2462795" y="2962879"/>
                  <a:pt x="2463844" y="2961305"/>
                  <a:pt x="2461745" y="2960518"/>
                </a:cubicBezTo>
                <a:cubicBezTo>
                  <a:pt x="2461483" y="2960518"/>
                  <a:pt x="2460434" y="2960518"/>
                  <a:pt x="2458597" y="2960518"/>
                </a:cubicBezTo>
                <a:cubicBezTo>
                  <a:pt x="2456761" y="2960518"/>
                  <a:pt x="2455712" y="2960518"/>
                  <a:pt x="2455449" y="2960518"/>
                </a:cubicBezTo>
                <a:close/>
                <a:moveTo>
                  <a:pt x="2493226" y="2947926"/>
                </a:moveTo>
                <a:cubicBezTo>
                  <a:pt x="2487454" y="2950025"/>
                  <a:pt x="2484831" y="2950549"/>
                  <a:pt x="2485356" y="2949500"/>
                </a:cubicBezTo>
                <a:cubicBezTo>
                  <a:pt x="2485880" y="2948451"/>
                  <a:pt x="2486405" y="2952124"/>
                  <a:pt x="2486930" y="2960518"/>
                </a:cubicBezTo>
                <a:cubicBezTo>
                  <a:pt x="2492701" y="2958026"/>
                  <a:pt x="2495325" y="2956714"/>
                  <a:pt x="2494799" y="2956583"/>
                </a:cubicBezTo>
                <a:cubicBezTo>
                  <a:pt x="2494275" y="2956452"/>
                  <a:pt x="2493751" y="2953567"/>
                  <a:pt x="2493226" y="2947926"/>
                </a:cubicBezTo>
                <a:close/>
                <a:moveTo>
                  <a:pt x="2474338" y="2929038"/>
                </a:moveTo>
                <a:lnTo>
                  <a:pt x="2474338" y="2935334"/>
                </a:lnTo>
                <a:cubicBezTo>
                  <a:pt x="2477485" y="2940187"/>
                  <a:pt x="2479059" y="2939925"/>
                  <a:pt x="2479059" y="2934547"/>
                </a:cubicBezTo>
                <a:cubicBezTo>
                  <a:pt x="2479059" y="2929169"/>
                  <a:pt x="2477485" y="2927333"/>
                  <a:pt x="2474338" y="2929038"/>
                </a:cubicBezTo>
                <a:close/>
                <a:moveTo>
                  <a:pt x="333689" y="2922742"/>
                </a:moveTo>
                <a:cubicBezTo>
                  <a:pt x="329886" y="2932711"/>
                  <a:pt x="326475" y="2944253"/>
                  <a:pt x="323458" y="2957370"/>
                </a:cubicBezTo>
                <a:cubicBezTo>
                  <a:pt x="320442" y="2970487"/>
                  <a:pt x="321753" y="2982029"/>
                  <a:pt x="327393" y="2991999"/>
                </a:cubicBezTo>
                <a:cubicBezTo>
                  <a:pt x="330804" y="2982029"/>
                  <a:pt x="333427" y="2970487"/>
                  <a:pt x="335263" y="2957370"/>
                </a:cubicBezTo>
                <a:cubicBezTo>
                  <a:pt x="337100" y="2944253"/>
                  <a:pt x="336575" y="2932711"/>
                  <a:pt x="333689" y="2922742"/>
                </a:cubicBezTo>
                <a:close/>
                <a:moveTo>
                  <a:pt x="2266569" y="2916446"/>
                </a:moveTo>
                <a:cubicBezTo>
                  <a:pt x="2263552" y="2919332"/>
                  <a:pt x="2261715" y="2921430"/>
                  <a:pt x="2261060" y="2922742"/>
                </a:cubicBezTo>
                <a:cubicBezTo>
                  <a:pt x="2260404" y="2924054"/>
                  <a:pt x="2260141" y="2926153"/>
                  <a:pt x="2260273" y="2929038"/>
                </a:cubicBezTo>
                <a:cubicBezTo>
                  <a:pt x="2259748" y="2923398"/>
                  <a:pt x="2259223" y="2920512"/>
                  <a:pt x="2258699" y="2920381"/>
                </a:cubicBezTo>
                <a:cubicBezTo>
                  <a:pt x="2258174" y="2920250"/>
                  <a:pt x="2260797" y="2918939"/>
                  <a:pt x="2266569" y="2916446"/>
                </a:cubicBezTo>
                <a:close/>
                <a:moveTo>
                  <a:pt x="1032548" y="2891262"/>
                </a:moveTo>
                <a:lnTo>
                  <a:pt x="1001068" y="2922742"/>
                </a:lnTo>
                <a:cubicBezTo>
                  <a:pt x="1010249" y="2919856"/>
                  <a:pt x="1017070" y="2916183"/>
                  <a:pt x="1021530" y="2911724"/>
                </a:cubicBezTo>
                <a:cubicBezTo>
                  <a:pt x="1025989" y="2907264"/>
                  <a:pt x="1029662" y="2900444"/>
                  <a:pt x="1032548" y="2891262"/>
                </a:cubicBezTo>
                <a:close/>
                <a:moveTo>
                  <a:pt x="374614" y="2881031"/>
                </a:moveTo>
                <a:cubicBezTo>
                  <a:pt x="372777" y="2881687"/>
                  <a:pt x="371728" y="2885097"/>
                  <a:pt x="371465" y="2891262"/>
                </a:cubicBezTo>
                <a:cubicBezTo>
                  <a:pt x="368973" y="2893754"/>
                  <a:pt x="369236" y="2893492"/>
                  <a:pt x="372253" y="2890475"/>
                </a:cubicBezTo>
                <a:cubicBezTo>
                  <a:pt x="375269" y="2887458"/>
                  <a:pt x="377106" y="2885622"/>
                  <a:pt x="377762" y="2884966"/>
                </a:cubicBezTo>
                <a:cubicBezTo>
                  <a:pt x="377499" y="2881687"/>
                  <a:pt x="376450" y="2880375"/>
                  <a:pt x="374614" y="2881031"/>
                </a:cubicBezTo>
                <a:close/>
                <a:moveTo>
                  <a:pt x="840913" y="2869718"/>
                </a:moveTo>
                <a:cubicBezTo>
                  <a:pt x="840913" y="2869324"/>
                  <a:pt x="839732" y="2870210"/>
                  <a:pt x="837371" y="2872374"/>
                </a:cubicBezTo>
                <a:cubicBezTo>
                  <a:pt x="832649" y="2879850"/>
                  <a:pt x="832649" y="2880637"/>
                  <a:pt x="837371" y="2874735"/>
                </a:cubicBezTo>
                <a:cubicBezTo>
                  <a:pt x="839732" y="2871784"/>
                  <a:pt x="840913" y="2870111"/>
                  <a:pt x="840913" y="2869718"/>
                </a:cubicBezTo>
                <a:close/>
                <a:moveTo>
                  <a:pt x="805891" y="2866078"/>
                </a:moveTo>
                <a:cubicBezTo>
                  <a:pt x="799726" y="2868701"/>
                  <a:pt x="794742" y="2871325"/>
                  <a:pt x="790938" y="2873948"/>
                </a:cubicBezTo>
                <a:cubicBezTo>
                  <a:pt x="787134" y="2876571"/>
                  <a:pt x="783724" y="2882342"/>
                  <a:pt x="780707" y="2891262"/>
                </a:cubicBezTo>
                <a:cubicBezTo>
                  <a:pt x="786216" y="2888770"/>
                  <a:pt x="789364" y="2887458"/>
                  <a:pt x="790151" y="2887327"/>
                </a:cubicBezTo>
                <a:cubicBezTo>
                  <a:pt x="790938" y="2887196"/>
                  <a:pt x="794086" y="2884310"/>
                  <a:pt x="799595" y="2878670"/>
                </a:cubicBezTo>
                <a:cubicBezTo>
                  <a:pt x="799464" y="2875784"/>
                  <a:pt x="799726" y="2873685"/>
                  <a:pt x="800382" y="2872374"/>
                </a:cubicBezTo>
                <a:cubicBezTo>
                  <a:pt x="801038" y="2871062"/>
                  <a:pt x="802874" y="2868964"/>
                  <a:pt x="805891" y="2866078"/>
                </a:cubicBezTo>
                <a:close/>
                <a:moveTo>
                  <a:pt x="2493226" y="2853486"/>
                </a:moveTo>
                <a:lnTo>
                  <a:pt x="2474338" y="2872374"/>
                </a:lnTo>
                <a:lnTo>
                  <a:pt x="2474338" y="2878670"/>
                </a:lnTo>
                <a:close/>
                <a:moveTo>
                  <a:pt x="926401" y="2809512"/>
                </a:moveTo>
                <a:cubicBezTo>
                  <a:pt x="926008" y="2809906"/>
                  <a:pt x="925712" y="2811971"/>
                  <a:pt x="925516" y="2815709"/>
                </a:cubicBezTo>
                <a:cubicBezTo>
                  <a:pt x="928270" y="2820038"/>
                  <a:pt x="929057" y="2819251"/>
                  <a:pt x="927877" y="2813348"/>
                </a:cubicBezTo>
                <a:cubicBezTo>
                  <a:pt x="927286" y="2810397"/>
                  <a:pt x="926795" y="2809118"/>
                  <a:pt x="926401" y="2809512"/>
                </a:cubicBezTo>
                <a:close/>
                <a:moveTo>
                  <a:pt x="1946357" y="2806856"/>
                </a:moveTo>
                <a:cubicBezTo>
                  <a:pt x="1946750" y="2806069"/>
                  <a:pt x="1947242" y="2807446"/>
                  <a:pt x="1947833" y="2810988"/>
                </a:cubicBezTo>
                <a:cubicBezTo>
                  <a:pt x="1949013" y="2818071"/>
                  <a:pt x="1948226" y="2819645"/>
                  <a:pt x="1945472" y="2815709"/>
                </a:cubicBezTo>
                <a:cubicBezTo>
                  <a:pt x="1945668" y="2810594"/>
                  <a:pt x="1945963" y="2807643"/>
                  <a:pt x="1946357" y="2806856"/>
                </a:cubicBezTo>
                <a:close/>
                <a:moveTo>
                  <a:pt x="1794367" y="2790525"/>
                </a:moveTo>
                <a:cubicBezTo>
                  <a:pt x="1787677" y="2805610"/>
                  <a:pt x="1783742" y="2828957"/>
                  <a:pt x="1782562" y="2860569"/>
                </a:cubicBezTo>
                <a:cubicBezTo>
                  <a:pt x="1781381" y="2892180"/>
                  <a:pt x="1785317" y="2917102"/>
                  <a:pt x="1794367" y="2935334"/>
                </a:cubicBezTo>
                <a:cubicBezTo>
                  <a:pt x="1800663" y="2890212"/>
                  <a:pt x="1800663" y="2841943"/>
                  <a:pt x="1794367" y="2790525"/>
                </a:cubicBezTo>
                <a:close/>
                <a:moveTo>
                  <a:pt x="549673" y="2788189"/>
                </a:moveTo>
                <a:cubicBezTo>
                  <a:pt x="548590" y="2787747"/>
                  <a:pt x="547951" y="2790624"/>
                  <a:pt x="547754" y="2796822"/>
                </a:cubicBezTo>
                <a:cubicBezTo>
                  <a:pt x="551165" y="2802331"/>
                  <a:pt x="553788" y="2803905"/>
                  <a:pt x="555624" y="2801543"/>
                </a:cubicBezTo>
                <a:cubicBezTo>
                  <a:pt x="557461" y="2799182"/>
                  <a:pt x="556936" y="2797609"/>
                  <a:pt x="554050" y="2796822"/>
                </a:cubicBezTo>
                <a:cubicBezTo>
                  <a:pt x="553788" y="2795641"/>
                  <a:pt x="552739" y="2793280"/>
                  <a:pt x="550902" y="2789738"/>
                </a:cubicBezTo>
                <a:cubicBezTo>
                  <a:pt x="550443" y="2788853"/>
                  <a:pt x="550033" y="2788337"/>
                  <a:pt x="549673" y="2788189"/>
                </a:cubicBezTo>
                <a:close/>
                <a:moveTo>
                  <a:pt x="485778" y="2785213"/>
                </a:moveTo>
                <a:cubicBezTo>
                  <a:pt x="485253" y="2786000"/>
                  <a:pt x="484925" y="2787771"/>
                  <a:pt x="484794" y="2790525"/>
                </a:cubicBezTo>
                <a:cubicBezTo>
                  <a:pt x="485450" y="2796034"/>
                  <a:pt x="487286" y="2797609"/>
                  <a:pt x="490303" y="2795248"/>
                </a:cubicBezTo>
                <a:cubicBezTo>
                  <a:pt x="493320" y="2792886"/>
                  <a:pt x="493582" y="2791313"/>
                  <a:pt x="491090" y="2790525"/>
                </a:cubicBezTo>
                <a:cubicBezTo>
                  <a:pt x="490828" y="2789738"/>
                  <a:pt x="489778" y="2788165"/>
                  <a:pt x="487942" y="2785804"/>
                </a:cubicBezTo>
                <a:cubicBezTo>
                  <a:pt x="487024" y="2784623"/>
                  <a:pt x="486302" y="2784426"/>
                  <a:pt x="485778" y="2785213"/>
                </a:cubicBezTo>
                <a:close/>
                <a:moveTo>
                  <a:pt x="2373601" y="2765342"/>
                </a:moveTo>
                <a:cubicBezTo>
                  <a:pt x="2358911" y="2768490"/>
                  <a:pt x="2350516" y="2773211"/>
                  <a:pt x="2348417" y="2779507"/>
                </a:cubicBezTo>
                <a:cubicBezTo>
                  <a:pt x="2346319" y="2785804"/>
                  <a:pt x="2344220" y="2793673"/>
                  <a:pt x="2342121" y="2803118"/>
                </a:cubicBezTo>
                <a:cubicBezTo>
                  <a:pt x="2348155" y="2797609"/>
                  <a:pt x="2353401" y="2792886"/>
                  <a:pt x="2357861" y="2788952"/>
                </a:cubicBezTo>
                <a:cubicBezTo>
                  <a:pt x="2362321" y="2785016"/>
                  <a:pt x="2367567" y="2777147"/>
                  <a:pt x="2373601" y="2765342"/>
                </a:cubicBezTo>
                <a:close/>
                <a:moveTo>
                  <a:pt x="1755017" y="2763767"/>
                </a:moveTo>
                <a:cubicBezTo>
                  <a:pt x="1750819" y="2763243"/>
                  <a:pt x="1751344" y="2765866"/>
                  <a:pt x="1756591" y="2771638"/>
                </a:cubicBezTo>
                <a:cubicBezTo>
                  <a:pt x="1760001" y="2771375"/>
                  <a:pt x="1762625" y="2770325"/>
                  <a:pt x="1764461" y="2768490"/>
                </a:cubicBezTo>
                <a:cubicBezTo>
                  <a:pt x="1766297" y="2766653"/>
                  <a:pt x="1765773" y="2765604"/>
                  <a:pt x="1762887" y="2765342"/>
                </a:cubicBezTo>
                <a:cubicBezTo>
                  <a:pt x="1761838" y="2764817"/>
                  <a:pt x="1759214" y="2764292"/>
                  <a:pt x="1755017" y="2763767"/>
                </a:cubicBezTo>
                <a:close/>
                <a:moveTo>
                  <a:pt x="850750" y="2750880"/>
                </a:moveTo>
                <a:cubicBezTo>
                  <a:pt x="851013" y="2750749"/>
                  <a:pt x="851275" y="2751110"/>
                  <a:pt x="851537" y="2751963"/>
                </a:cubicBezTo>
                <a:lnTo>
                  <a:pt x="850327" y="2751887"/>
                </a:lnTo>
                <a:close/>
                <a:moveTo>
                  <a:pt x="963292" y="2740158"/>
                </a:moveTo>
                <a:cubicBezTo>
                  <a:pt x="952798" y="2747240"/>
                  <a:pt x="940731" y="2758258"/>
                  <a:pt x="927090" y="2773211"/>
                </a:cubicBezTo>
                <a:cubicBezTo>
                  <a:pt x="913448" y="2788165"/>
                  <a:pt x="904529" y="2802331"/>
                  <a:pt x="900332" y="2815709"/>
                </a:cubicBezTo>
                <a:cubicBezTo>
                  <a:pt x="905972" y="2812562"/>
                  <a:pt x="910432" y="2807839"/>
                  <a:pt x="913711" y="2801543"/>
                </a:cubicBezTo>
                <a:cubicBezTo>
                  <a:pt x="916990" y="2795248"/>
                  <a:pt x="923024" y="2787377"/>
                  <a:pt x="931812" y="2777934"/>
                </a:cubicBezTo>
                <a:cubicBezTo>
                  <a:pt x="935484" y="2771638"/>
                  <a:pt x="940731" y="2765342"/>
                  <a:pt x="947552" y="2759045"/>
                </a:cubicBezTo>
                <a:cubicBezTo>
                  <a:pt x="954372" y="2752749"/>
                  <a:pt x="959619" y="2746453"/>
                  <a:pt x="963292" y="2740158"/>
                </a:cubicBezTo>
                <a:close/>
                <a:moveTo>
                  <a:pt x="2568778" y="2727565"/>
                </a:moveTo>
                <a:lnTo>
                  <a:pt x="2524706" y="2784229"/>
                </a:lnTo>
                <a:cubicBezTo>
                  <a:pt x="2534019" y="2775179"/>
                  <a:pt x="2542151" y="2766522"/>
                  <a:pt x="2549103" y="2758258"/>
                </a:cubicBezTo>
                <a:cubicBezTo>
                  <a:pt x="2556055" y="2749995"/>
                  <a:pt x="2562613" y="2739764"/>
                  <a:pt x="2568778" y="2727565"/>
                </a:cubicBezTo>
                <a:close/>
                <a:moveTo>
                  <a:pt x="905841" y="2727565"/>
                </a:moveTo>
                <a:cubicBezTo>
                  <a:pt x="905185" y="2727040"/>
                  <a:pt x="903348" y="2731238"/>
                  <a:pt x="900332" y="2740158"/>
                </a:cubicBezTo>
                <a:cubicBezTo>
                  <a:pt x="900594" y="2742649"/>
                  <a:pt x="901643" y="2742387"/>
                  <a:pt x="903480" y="2739370"/>
                </a:cubicBezTo>
                <a:cubicBezTo>
                  <a:pt x="905316" y="2736354"/>
                  <a:pt x="906365" y="2734517"/>
                  <a:pt x="906628" y="2733861"/>
                </a:cubicBezTo>
                <a:cubicBezTo>
                  <a:pt x="906759" y="2730188"/>
                  <a:pt x="906496" y="2728090"/>
                  <a:pt x="905841" y="2727565"/>
                </a:cubicBezTo>
                <a:close/>
                <a:moveTo>
                  <a:pt x="440459" y="2724171"/>
                </a:moveTo>
                <a:lnTo>
                  <a:pt x="440722" y="2727565"/>
                </a:lnTo>
                <a:cubicBezTo>
                  <a:pt x="441378" y="2733074"/>
                  <a:pt x="443214" y="2734649"/>
                  <a:pt x="446231" y="2732287"/>
                </a:cubicBezTo>
                <a:cubicBezTo>
                  <a:pt x="449248" y="2729926"/>
                  <a:pt x="449510" y="2728352"/>
                  <a:pt x="447018" y="2727565"/>
                </a:cubicBezTo>
                <a:cubicBezTo>
                  <a:pt x="444132" y="2726975"/>
                  <a:pt x="442034" y="2726090"/>
                  <a:pt x="440722" y="2724909"/>
                </a:cubicBezTo>
                <a:close/>
                <a:moveTo>
                  <a:pt x="1183653" y="2714973"/>
                </a:moveTo>
                <a:lnTo>
                  <a:pt x="1158469" y="2733861"/>
                </a:lnTo>
                <a:lnTo>
                  <a:pt x="1164765" y="2740158"/>
                </a:lnTo>
                <a:close/>
                <a:moveTo>
                  <a:pt x="818471" y="2714288"/>
                </a:moveTo>
                <a:lnTo>
                  <a:pt x="812187" y="2714973"/>
                </a:lnTo>
                <a:cubicBezTo>
                  <a:pt x="812450" y="2715760"/>
                  <a:pt x="813499" y="2717334"/>
                  <a:pt x="815335" y="2719695"/>
                </a:cubicBezTo>
                <a:cubicBezTo>
                  <a:pt x="817172" y="2722056"/>
                  <a:pt x="818221" y="2720482"/>
                  <a:pt x="818483" y="2714973"/>
                </a:cubicBezTo>
                <a:close/>
                <a:moveTo>
                  <a:pt x="1939176" y="2696085"/>
                </a:moveTo>
                <a:cubicBezTo>
                  <a:pt x="1939045" y="2704742"/>
                  <a:pt x="1939307" y="2711038"/>
                  <a:pt x="1939963" y="2714973"/>
                </a:cubicBezTo>
                <a:cubicBezTo>
                  <a:pt x="1940618" y="2718908"/>
                  <a:pt x="1942455" y="2725204"/>
                  <a:pt x="1945472" y="2733861"/>
                </a:cubicBezTo>
                <a:cubicBezTo>
                  <a:pt x="1948357" y="2719302"/>
                  <a:pt x="1948882" y="2710645"/>
                  <a:pt x="1947046" y="2707890"/>
                </a:cubicBezTo>
                <a:cubicBezTo>
                  <a:pt x="1945209" y="2705136"/>
                  <a:pt x="1942586" y="2701201"/>
                  <a:pt x="1939176" y="2696085"/>
                </a:cubicBezTo>
                <a:close/>
                <a:moveTo>
                  <a:pt x="2534543" y="2669131"/>
                </a:moveTo>
                <a:cubicBezTo>
                  <a:pt x="2533757" y="2669131"/>
                  <a:pt x="2532576" y="2669721"/>
                  <a:pt x="2531002" y="2670901"/>
                </a:cubicBezTo>
                <a:cubicBezTo>
                  <a:pt x="2534150" y="2673262"/>
                  <a:pt x="2535724" y="2673262"/>
                  <a:pt x="2535724" y="2670901"/>
                </a:cubicBezTo>
                <a:cubicBezTo>
                  <a:pt x="2535724" y="2669721"/>
                  <a:pt x="2535330" y="2669131"/>
                  <a:pt x="2534543" y="2669131"/>
                </a:cubicBezTo>
                <a:close/>
                <a:moveTo>
                  <a:pt x="2411377" y="2664605"/>
                </a:moveTo>
                <a:cubicBezTo>
                  <a:pt x="2408754" y="2672869"/>
                  <a:pt x="2407705" y="2676803"/>
                  <a:pt x="2408229" y="2676410"/>
                </a:cubicBezTo>
                <a:cubicBezTo>
                  <a:pt x="2408754" y="2676017"/>
                  <a:pt x="2407705" y="2678378"/>
                  <a:pt x="2405081" y="2683493"/>
                </a:cubicBezTo>
                <a:cubicBezTo>
                  <a:pt x="2397736" y="2684542"/>
                  <a:pt x="2393539" y="2688740"/>
                  <a:pt x="2392489" y="2696085"/>
                </a:cubicBezTo>
                <a:cubicBezTo>
                  <a:pt x="2394851" y="2682181"/>
                  <a:pt x="2396424" y="2675361"/>
                  <a:pt x="2397211" y="2675623"/>
                </a:cubicBezTo>
                <a:cubicBezTo>
                  <a:pt x="2397998" y="2675885"/>
                  <a:pt x="2402721" y="2672213"/>
                  <a:pt x="2411377" y="2664605"/>
                </a:cubicBezTo>
                <a:close/>
                <a:moveTo>
                  <a:pt x="579234" y="2652013"/>
                </a:moveTo>
                <a:lnTo>
                  <a:pt x="566642" y="2752749"/>
                </a:lnTo>
                <a:cubicBezTo>
                  <a:pt x="575824" y="2737534"/>
                  <a:pt x="581071" y="2722319"/>
                  <a:pt x="582382" y="2707103"/>
                </a:cubicBezTo>
                <a:cubicBezTo>
                  <a:pt x="583694" y="2691888"/>
                  <a:pt x="582645" y="2673524"/>
                  <a:pt x="579234" y="2652013"/>
                </a:cubicBezTo>
                <a:close/>
                <a:moveTo>
                  <a:pt x="415538" y="2639421"/>
                </a:moveTo>
                <a:cubicBezTo>
                  <a:pt x="409373" y="2647685"/>
                  <a:pt x="405963" y="2653194"/>
                  <a:pt x="405307" y="2655948"/>
                </a:cubicBezTo>
                <a:cubicBezTo>
                  <a:pt x="404651" y="2658703"/>
                  <a:pt x="405963" y="2665785"/>
                  <a:pt x="409242" y="2677197"/>
                </a:cubicBezTo>
                <a:cubicBezTo>
                  <a:pt x="412259" y="2671688"/>
                  <a:pt x="414095" y="2666966"/>
                  <a:pt x="414751" y="2663031"/>
                </a:cubicBezTo>
                <a:cubicBezTo>
                  <a:pt x="415407" y="2659096"/>
                  <a:pt x="415669" y="2651226"/>
                  <a:pt x="415538" y="2639421"/>
                </a:cubicBezTo>
                <a:close/>
                <a:moveTo>
                  <a:pt x="2549890" y="2633125"/>
                </a:moveTo>
                <a:lnTo>
                  <a:pt x="2549890" y="2639421"/>
                </a:lnTo>
                <a:cubicBezTo>
                  <a:pt x="2552645" y="2641913"/>
                  <a:pt x="2553431" y="2641651"/>
                  <a:pt x="2552251" y="2638634"/>
                </a:cubicBezTo>
                <a:cubicBezTo>
                  <a:pt x="2551071" y="2635617"/>
                  <a:pt x="2550283" y="2633781"/>
                  <a:pt x="2549890" y="2633125"/>
                </a:cubicBezTo>
                <a:close/>
                <a:moveTo>
                  <a:pt x="2373601" y="2633125"/>
                </a:moveTo>
                <a:cubicBezTo>
                  <a:pt x="2367437" y="2644274"/>
                  <a:pt x="2362452" y="2651882"/>
                  <a:pt x="2358648" y="2655948"/>
                </a:cubicBezTo>
                <a:cubicBezTo>
                  <a:pt x="2355795" y="2658997"/>
                  <a:pt x="2353164" y="2664925"/>
                  <a:pt x="2350753" y="2673729"/>
                </a:cubicBezTo>
                <a:lnTo>
                  <a:pt x="2350189" y="2676090"/>
                </a:lnTo>
                <a:lnTo>
                  <a:pt x="2352352" y="2674738"/>
                </a:lnTo>
                <a:cubicBezTo>
                  <a:pt x="2354451" y="2673033"/>
                  <a:pt x="2357337" y="2670442"/>
                  <a:pt x="2361009" y="2666966"/>
                </a:cubicBezTo>
                <a:cubicBezTo>
                  <a:pt x="2368355" y="2660014"/>
                  <a:pt x="2372552" y="2648734"/>
                  <a:pt x="2373601" y="2633125"/>
                </a:cubicBezTo>
                <a:close/>
                <a:moveTo>
                  <a:pt x="931025" y="2632338"/>
                </a:moveTo>
                <a:cubicBezTo>
                  <a:pt x="931681" y="2631157"/>
                  <a:pt x="931943" y="2633518"/>
                  <a:pt x="931812" y="2639421"/>
                </a:cubicBezTo>
                <a:cubicBezTo>
                  <a:pt x="931549" y="2640208"/>
                  <a:pt x="930500" y="2641782"/>
                  <a:pt x="928664" y="2644143"/>
                </a:cubicBezTo>
                <a:cubicBezTo>
                  <a:pt x="926827" y="2646504"/>
                  <a:pt x="925778" y="2644930"/>
                  <a:pt x="925516" y="2639421"/>
                </a:cubicBezTo>
                <a:cubicBezTo>
                  <a:pt x="928533" y="2635880"/>
                  <a:pt x="930369" y="2633518"/>
                  <a:pt x="931025" y="2632338"/>
                </a:cubicBezTo>
                <a:close/>
                <a:moveTo>
                  <a:pt x="1954817" y="2630272"/>
                </a:moveTo>
                <a:cubicBezTo>
                  <a:pt x="1955014" y="2628895"/>
                  <a:pt x="1956096" y="2631944"/>
                  <a:pt x="1958063" y="2639421"/>
                </a:cubicBezTo>
                <a:lnTo>
                  <a:pt x="1954916" y="2633125"/>
                </a:lnTo>
                <a:cubicBezTo>
                  <a:pt x="1954785" y="2631682"/>
                  <a:pt x="1954752" y="2630731"/>
                  <a:pt x="1954817" y="2630272"/>
                </a:cubicBezTo>
                <a:close/>
                <a:moveTo>
                  <a:pt x="1951768" y="2626829"/>
                </a:moveTo>
                <a:lnTo>
                  <a:pt x="1954916" y="2633125"/>
                </a:lnTo>
                <a:lnTo>
                  <a:pt x="1955014" y="2635978"/>
                </a:lnTo>
                <a:cubicBezTo>
                  <a:pt x="1954817" y="2637355"/>
                  <a:pt x="1953735" y="2634305"/>
                  <a:pt x="1951768" y="2626829"/>
                </a:cubicBezTo>
                <a:close/>
                <a:moveTo>
                  <a:pt x="1995840" y="2620533"/>
                </a:moveTo>
                <a:lnTo>
                  <a:pt x="1995840" y="2658309"/>
                </a:lnTo>
                <a:cubicBezTo>
                  <a:pt x="2002529" y="2649652"/>
                  <a:pt x="2006464" y="2643356"/>
                  <a:pt x="2007645" y="2639421"/>
                </a:cubicBezTo>
                <a:cubicBezTo>
                  <a:pt x="2008825" y="2635486"/>
                  <a:pt x="2004890" y="2629190"/>
                  <a:pt x="1995840" y="2620533"/>
                </a:cubicBezTo>
                <a:close/>
                <a:moveTo>
                  <a:pt x="2442857" y="2607941"/>
                </a:moveTo>
                <a:cubicBezTo>
                  <a:pt x="2445612" y="2608466"/>
                  <a:pt x="2446399" y="2610564"/>
                  <a:pt x="2445219" y="2614237"/>
                </a:cubicBezTo>
                <a:cubicBezTo>
                  <a:pt x="2444038" y="2617909"/>
                  <a:pt x="2443251" y="2620009"/>
                  <a:pt x="2442857" y="2620533"/>
                </a:cubicBezTo>
                <a:cubicBezTo>
                  <a:pt x="2436955" y="2620402"/>
                  <a:pt x="2434594" y="2619090"/>
                  <a:pt x="2435774" y="2616598"/>
                </a:cubicBezTo>
                <a:cubicBezTo>
                  <a:pt x="2436955" y="2614106"/>
                  <a:pt x="2439316" y="2611220"/>
                  <a:pt x="2442857" y="2607941"/>
                </a:cubicBezTo>
                <a:close/>
                <a:moveTo>
                  <a:pt x="2719883" y="2601645"/>
                </a:moveTo>
                <a:cubicBezTo>
                  <a:pt x="2712799" y="2617516"/>
                  <a:pt x="2703356" y="2632994"/>
                  <a:pt x="2691551" y="2648078"/>
                </a:cubicBezTo>
                <a:cubicBezTo>
                  <a:pt x="2679745" y="2663162"/>
                  <a:pt x="2670301" y="2677066"/>
                  <a:pt x="2663218" y="2689789"/>
                </a:cubicBezTo>
                <a:cubicBezTo>
                  <a:pt x="2666367" y="2677853"/>
                  <a:pt x="2669515" y="2668671"/>
                  <a:pt x="2672663" y="2662244"/>
                </a:cubicBezTo>
                <a:cubicBezTo>
                  <a:pt x="2675811" y="2655817"/>
                  <a:pt x="2678958" y="2648209"/>
                  <a:pt x="2682107" y="2639421"/>
                </a:cubicBezTo>
                <a:lnTo>
                  <a:pt x="2686069" y="2637735"/>
                </a:lnTo>
                <a:lnTo>
                  <a:pt x="2686533" y="2635880"/>
                </a:lnTo>
                <a:cubicBezTo>
                  <a:pt x="2687976" y="2634043"/>
                  <a:pt x="2690698" y="2631026"/>
                  <a:pt x="2694699" y="2626829"/>
                </a:cubicBezTo>
                <a:close/>
                <a:moveTo>
                  <a:pt x="1164765" y="2601645"/>
                </a:moveTo>
                <a:cubicBezTo>
                  <a:pt x="1155714" y="2606760"/>
                  <a:pt x="1150205" y="2609121"/>
                  <a:pt x="1148237" y="2608728"/>
                </a:cubicBezTo>
                <a:cubicBezTo>
                  <a:pt x="1146270" y="2608334"/>
                  <a:pt x="1145483" y="2612269"/>
                  <a:pt x="1145876" y="2620533"/>
                </a:cubicBezTo>
                <a:cubicBezTo>
                  <a:pt x="1149024" y="2620139"/>
                  <a:pt x="1152172" y="2617778"/>
                  <a:pt x="1155320" y="2613450"/>
                </a:cubicBezTo>
                <a:cubicBezTo>
                  <a:pt x="1158469" y="2609121"/>
                  <a:pt x="1161617" y="2605186"/>
                  <a:pt x="1164765" y="2601645"/>
                </a:cubicBezTo>
                <a:close/>
                <a:moveTo>
                  <a:pt x="900332" y="2601645"/>
                </a:moveTo>
                <a:cubicBezTo>
                  <a:pt x="890625" y="2611482"/>
                  <a:pt x="880132" y="2623287"/>
                  <a:pt x="868851" y="2637060"/>
                </a:cubicBezTo>
                <a:cubicBezTo>
                  <a:pt x="857571" y="2650832"/>
                  <a:pt x="847078" y="2664212"/>
                  <a:pt x="837371" y="2677197"/>
                </a:cubicBezTo>
                <a:cubicBezTo>
                  <a:pt x="847078" y="2667753"/>
                  <a:pt x="857571" y="2656735"/>
                  <a:pt x="868851" y="2644143"/>
                </a:cubicBezTo>
                <a:cubicBezTo>
                  <a:pt x="880132" y="2631551"/>
                  <a:pt x="890625" y="2617385"/>
                  <a:pt x="900332" y="2601645"/>
                </a:cubicBezTo>
                <a:close/>
                <a:moveTo>
                  <a:pt x="2417673" y="2563869"/>
                </a:moveTo>
                <a:cubicBezTo>
                  <a:pt x="2417673" y="2564131"/>
                  <a:pt x="2417673" y="2565180"/>
                  <a:pt x="2417673" y="2567016"/>
                </a:cubicBezTo>
                <a:cubicBezTo>
                  <a:pt x="2417673" y="2568853"/>
                  <a:pt x="2417673" y="2569902"/>
                  <a:pt x="2417673" y="2570164"/>
                </a:cubicBezTo>
                <a:lnTo>
                  <a:pt x="2411377" y="2576461"/>
                </a:lnTo>
                <a:cubicBezTo>
                  <a:pt x="2408492" y="2579609"/>
                  <a:pt x="2406393" y="2582757"/>
                  <a:pt x="2405081" y="2585905"/>
                </a:cubicBezTo>
                <a:cubicBezTo>
                  <a:pt x="2403770" y="2589053"/>
                  <a:pt x="2401671" y="2592201"/>
                  <a:pt x="2398785" y="2595349"/>
                </a:cubicBezTo>
                <a:lnTo>
                  <a:pt x="2398785" y="2601645"/>
                </a:lnTo>
                <a:cubicBezTo>
                  <a:pt x="2402195" y="2600858"/>
                  <a:pt x="2406393" y="2596136"/>
                  <a:pt x="2411377" y="2587479"/>
                </a:cubicBezTo>
                <a:cubicBezTo>
                  <a:pt x="2416361" y="2578821"/>
                  <a:pt x="2420559" y="2570952"/>
                  <a:pt x="2423969" y="2563869"/>
                </a:cubicBezTo>
                <a:cubicBezTo>
                  <a:pt x="2423707" y="2563869"/>
                  <a:pt x="2422658" y="2563869"/>
                  <a:pt x="2420821" y="2563869"/>
                </a:cubicBezTo>
                <a:cubicBezTo>
                  <a:pt x="2418985" y="2563869"/>
                  <a:pt x="2417936" y="2563869"/>
                  <a:pt x="2417673" y="2563869"/>
                </a:cubicBezTo>
                <a:close/>
                <a:moveTo>
                  <a:pt x="2782843" y="2551277"/>
                </a:moveTo>
                <a:lnTo>
                  <a:pt x="2770251" y="2570164"/>
                </a:lnTo>
                <a:cubicBezTo>
                  <a:pt x="2769989" y="2564262"/>
                  <a:pt x="2770513" y="2560327"/>
                  <a:pt x="2771825" y="2558359"/>
                </a:cubicBezTo>
                <a:cubicBezTo>
                  <a:pt x="2773137" y="2556392"/>
                  <a:pt x="2776809" y="2554031"/>
                  <a:pt x="2782843" y="2551277"/>
                </a:cubicBezTo>
                <a:close/>
                <a:moveTo>
                  <a:pt x="2002136" y="2551277"/>
                </a:moveTo>
                <a:lnTo>
                  <a:pt x="1995840" y="2595349"/>
                </a:lnTo>
                <a:cubicBezTo>
                  <a:pt x="2002005" y="2586823"/>
                  <a:pt x="2005415" y="2580264"/>
                  <a:pt x="2006071" y="2575673"/>
                </a:cubicBezTo>
                <a:cubicBezTo>
                  <a:pt x="2006727" y="2571083"/>
                  <a:pt x="2005415" y="2562950"/>
                  <a:pt x="2002136" y="2551277"/>
                </a:cubicBezTo>
                <a:close/>
                <a:moveTo>
                  <a:pt x="2613787" y="2551106"/>
                </a:moveTo>
                <a:lnTo>
                  <a:pt x="2612850" y="2557573"/>
                </a:lnTo>
                <a:cubicBezTo>
                  <a:pt x="2612719" y="2554687"/>
                  <a:pt x="2612981" y="2552588"/>
                  <a:pt x="2613637" y="2551277"/>
                </a:cubicBezTo>
                <a:close/>
                <a:moveTo>
                  <a:pt x="1082916" y="2532388"/>
                </a:moveTo>
                <a:lnTo>
                  <a:pt x="931812" y="2727565"/>
                </a:lnTo>
                <a:cubicBezTo>
                  <a:pt x="948732" y="2716285"/>
                  <a:pt x="976277" y="2686903"/>
                  <a:pt x="1014447" y="2639421"/>
                </a:cubicBezTo>
                <a:cubicBezTo>
                  <a:pt x="1052617" y="2591938"/>
                  <a:pt x="1075440" y="2556261"/>
                  <a:pt x="1082916" y="2532388"/>
                </a:cubicBezTo>
                <a:close/>
                <a:moveTo>
                  <a:pt x="1999480" y="2527076"/>
                </a:moveTo>
                <a:cubicBezTo>
                  <a:pt x="1999086" y="2526289"/>
                  <a:pt x="1999185" y="2526486"/>
                  <a:pt x="1999775" y="2527666"/>
                </a:cubicBezTo>
                <a:cubicBezTo>
                  <a:pt x="2000955" y="2530027"/>
                  <a:pt x="2001742" y="2531602"/>
                  <a:pt x="2002136" y="2532388"/>
                </a:cubicBezTo>
                <a:cubicBezTo>
                  <a:pt x="2000759" y="2529634"/>
                  <a:pt x="1999873" y="2527863"/>
                  <a:pt x="1999480" y="2527076"/>
                </a:cubicBezTo>
                <a:close/>
                <a:moveTo>
                  <a:pt x="440722" y="2526093"/>
                </a:moveTo>
                <a:cubicBezTo>
                  <a:pt x="428130" y="2550227"/>
                  <a:pt x="421834" y="2577510"/>
                  <a:pt x="421834" y="2607941"/>
                </a:cubicBezTo>
                <a:cubicBezTo>
                  <a:pt x="425769" y="2595086"/>
                  <a:pt x="430491" y="2581445"/>
                  <a:pt x="436000" y="2567016"/>
                </a:cubicBezTo>
                <a:cubicBezTo>
                  <a:pt x="441509" y="2552588"/>
                  <a:pt x="443083" y="2538947"/>
                  <a:pt x="440722" y="2526093"/>
                </a:cubicBezTo>
                <a:close/>
                <a:moveTo>
                  <a:pt x="1215133" y="2519797"/>
                </a:moveTo>
                <a:lnTo>
                  <a:pt x="1196245" y="2538684"/>
                </a:lnTo>
                <a:lnTo>
                  <a:pt x="1202541" y="2544981"/>
                </a:lnTo>
                <a:cubicBezTo>
                  <a:pt x="1202672" y="2544325"/>
                  <a:pt x="1203983" y="2540915"/>
                  <a:pt x="1206476" y="2534750"/>
                </a:cubicBezTo>
                <a:cubicBezTo>
                  <a:pt x="1208968" y="2528584"/>
                  <a:pt x="1211854" y="2523600"/>
                  <a:pt x="1215133" y="2519797"/>
                </a:cubicBezTo>
                <a:close/>
                <a:moveTo>
                  <a:pt x="1126988" y="2513500"/>
                </a:moveTo>
                <a:lnTo>
                  <a:pt x="1051436" y="2614237"/>
                </a:lnTo>
                <a:cubicBezTo>
                  <a:pt x="1039106" y="2632600"/>
                  <a:pt x="1027563" y="2649390"/>
                  <a:pt x="1016808" y="2664605"/>
                </a:cubicBezTo>
                <a:cubicBezTo>
                  <a:pt x="1006052" y="2679821"/>
                  <a:pt x="994510" y="2696610"/>
                  <a:pt x="982180" y="2714973"/>
                </a:cubicBezTo>
                <a:cubicBezTo>
                  <a:pt x="1008282" y="2688871"/>
                  <a:pt x="1034778" y="2657653"/>
                  <a:pt x="1061667" y="2621320"/>
                </a:cubicBezTo>
                <a:cubicBezTo>
                  <a:pt x="1088556" y="2584987"/>
                  <a:pt x="1110330" y="2549047"/>
                  <a:pt x="1126988" y="2513500"/>
                </a:cubicBezTo>
                <a:close/>
                <a:moveTo>
                  <a:pt x="1026252" y="2507204"/>
                </a:moveTo>
                <a:cubicBezTo>
                  <a:pt x="1023366" y="2516124"/>
                  <a:pt x="1021267" y="2521895"/>
                  <a:pt x="1019956" y="2524518"/>
                </a:cubicBezTo>
                <a:cubicBezTo>
                  <a:pt x="1018644" y="2527142"/>
                  <a:pt x="1016545" y="2529765"/>
                  <a:pt x="1013660" y="2532388"/>
                </a:cubicBezTo>
                <a:cubicBezTo>
                  <a:pt x="1013529" y="2535799"/>
                  <a:pt x="1012217" y="2539996"/>
                  <a:pt x="1009725" y="2544981"/>
                </a:cubicBezTo>
                <a:cubicBezTo>
                  <a:pt x="1007233" y="2549965"/>
                  <a:pt x="1004347" y="2554162"/>
                  <a:pt x="1001068" y="2557573"/>
                </a:cubicBezTo>
                <a:lnTo>
                  <a:pt x="963292" y="2595349"/>
                </a:lnTo>
                <a:lnTo>
                  <a:pt x="963292" y="2589053"/>
                </a:lnTo>
                <a:cubicBezTo>
                  <a:pt x="963423" y="2587741"/>
                  <a:pt x="967883" y="2579346"/>
                  <a:pt x="976671" y="2563869"/>
                </a:cubicBezTo>
                <a:cubicBezTo>
                  <a:pt x="985459" y="2548391"/>
                  <a:pt x="997789" y="2533700"/>
                  <a:pt x="1013660" y="2519797"/>
                </a:cubicBezTo>
                <a:close/>
                <a:moveTo>
                  <a:pt x="1226151" y="2493038"/>
                </a:moveTo>
                <a:cubicBezTo>
                  <a:pt x="1221953" y="2492514"/>
                  <a:pt x="1222478" y="2495137"/>
                  <a:pt x="1227725" y="2500908"/>
                </a:cubicBezTo>
                <a:cubicBezTo>
                  <a:pt x="1231529" y="2505761"/>
                  <a:pt x="1234939" y="2505499"/>
                  <a:pt x="1237956" y="2500122"/>
                </a:cubicBezTo>
                <a:cubicBezTo>
                  <a:pt x="1240973" y="2494743"/>
                  <a:pt x="1239661" y="2492907"/>
                  <a:pt x="1234021" y="2494612"/>
                </a:cubicBezTo>
                <a:cubicBezTo>
                  <a:pt x="1232971" y="2494088"/>
                  <a:pt x="1230348" y="2493563"/>
                  <a:pt x="1226151" y="2493038"/>
                </a:cubicBezTo>
                <a:close/>
                <a:moveTo>
                  <a:pt x="1725111" y="2482020"/>
                </a:moveTo>
                <a:cubicBezTo>
                  <a:pt x="1731275" y="2496711"/>
                  <a:pt x="1734686" y="2508254"/>
                  <a:pt x="1735342" y="2516649"/>
                </a:cubicBezTo>
                <a:cubicBezTo>
                  <a:pt x="1735997" y="2525043"/>
                  <a:pt x="1734686" y="2536586"/>
                  <a:pt x="1731407" y="2551277"/>
                </a:cubicBezTo>
                <a:lnTo>
                  <a:pt x="1725111" y="2494612"/>
                </a:lnTo>
                <a:cubicBezTo>
                  <a:pt x="1725111" y="2488972"/>
                  <a:pt x="1725111" y="2486086"/>
                  <a:pt x="1725111" y="2485955"/>
                </a:cubicBezTo>
                <a:cubicBezTo>
                  <a:pt x="1725111" y="2485824"/>
                  <a:pt x="1725111" y="2484513"/>
                  <a:pt x="1725111" y="2482020"/>
                </a:cubicBezTo>
                <a:close/>
                <a:moveTo>
                  <a:pt x="547853" y="2464116"/>
                </a:moveTo>
                <a:cubicBezTo>
                  <a:pt x="547721" y="2464903"/>
                  <a:pt x="547689" y="2466674"/>
                  <a:pt x="547754" y="2469428"/>
                </a:cubicBezTo>
                <a:cubicBezTo>
                  <a:pt x="548410" y="2474937"/>
                  <a:pt x="550246" y="2476511"/>
                  <a:pt x="553263" y="2474151"/>
                </a:cubicBezTo>
                <a:cubicBezTo>
                  <a:pt x="556280" y="2471789"/>
                  <a:pt x="556542" y="2470215"/>
                  <a:pt x="554050" y="2469428"/>
                </a:cubicBezTo>
                <a:cubicBezTo>
                  <a:pt x="551033" y="2468641"/>
                  <a:pt x="549197" y="2467067"/>
                  <a:pt x="548541" y="2464706"/>
                </a:cubicBezTo>
                <a:cubicBezTo>
                  <a:pt x="548213" y="2463526"/>
                  <a:pt x="547984" y="2463329"/>
                  <a:pt x="547853" y="2464116"/>
                </a:cubicBezTo>
                <a:close/>
                <a:moveTo>
                  <a:pt x="415538" y="2463132"/>
                </a:moveTo>
                <a:cubicBezTo>
                  <a:pt x="407799" y="2484513"/>
                  <a:pt x="396518" y="2534618"/>
                  <a:pt x="381697" y="2613450"/>
                </a:cubicBezTo>
                <a:cubicBezTo>
                  <a:pt x="366875" y="2692281"/>
                  <a:pt x="357168" y="2747109"/>
                  <a:pt x="352577" y="2777934"/>
                </a:cubicBezTo>
                <a:cubicBezTo>
                  <a:pt x="369367" y="2749864"/>
                  <a:pt x="384582" y="2700545"/>
                  <a:pt x="398224" y="2629977"/>
                </a:cubicBezTo>
                <a:cubicBezTo>
                  <a:pt x="411865" y="2559409"/>
                  <a:pt x="417636" y="2503794"/>
                  <a:pt x="415538" y="2463132"/>
                </a:cubicBezTo>
                <a:close/>
                <a:moveTo>
                  <a:pt x="1857327" y="2450540"/>
                </a:moveTo>
                <a:cubicBezTo>
                  <a:pt x="1850507" y="2462083"/>
                  <a:pt x="1846834" y="2478347"/>
                  <a:pt x="1846309" y="2499334"/>
                </a:cubicBezTo>
                <a:cubicBezTo>
                  <a:pt x="1845785" y="2520321"/>
                  <a:pt x="1851556" y="2533438"/>
                  <a:pt x="1863623" y="2538684"/>
                </a:cubicBezTo>
                <a:cubicBezTo>
                  <a:pt x="1864148" y="2525568"/>
                  <a:pt x="1864673" y="2510877"/>
                  <a:pt x="1865197" y="2494612"/>
                </a:cubicBezTo>
                <a:cubicBezTo>
                  <a:pt x="1865722" y="2478347"/>
                  <a:pt x="1863099" y="2463657"/>
                  <a:pt x="1857327" y="2450540"/>
                </a:cubicBezTo>
                <a:close/>
                <a:moveTo>
                  <a:pt x="900332" y="2437948"/>
                </a:moveTo>
                <a:cubicBezTo>
                  <a:pt x="906496" y="2442670"/>
                  <a:pt x="908333" y="2445818"/>
                  <a:pt x="905841" y="2447392"/>
                </a:cubicBezTo>
                <a:cubicBezTo>
                  <a:pt x="903348" y="2448966"/>
                  <a:pt x="897315" y="2458410"/>
                  <a:pt x="887740" y="2475724"/>
                </a:cubicBezTo>
                <a:cubicBezTo>
                  <a:pt x="881968" y="2487398"/>
                  <a:pt x="877771" y="2493956"/>
                  <a:pt x="875148" y="2495399"/>
                </a:cubicBezTo>
                <a:cubicBezTo>
                  <a:pt x="872524" y="2496842"/>
                  <a:pt x="868327" y="2498679"/>
                  <a:pt x="862555" y="2500908"/>
                </a:cubicBezTo>
                <a:cubicBezTo>
                  <a:pt x="866097" y="2488054"/>
                  <a:pt x="871606" y="2475986"/>
                  <a:pt x="879083" y="2464706"/>
                </a:cubicBezTo>
                <a:cubicBezTo>
                  <a:pt x="886559" y="2453426"/>
                  <a:pt x="893642" y="2444506"/>
                  <a:pt x="900332" y="2437948"/>
                </a:cubicBezTo>
                <a:close/>
                <a:moveTo>
                  <a:pt x="389468" y="2437161"/>
                </a:moveTo>
                <a:cubicBezTo>
                  <a:pt x="389862" y="2437161"/>
                  <a:pt x="390157" y="2439522"/>
                  <a:pt x="390354" y="2444244"/>
                </a:cubicBezTo>
                <a:cubicBezTo>
                  <a:pt x="387599" y="2453688"/>
                  <a:pt x="386812" y="2453688"/>
                  <a:pt x="387993" y="2444244"/>
                </a:cubicBezTo>
                <a:cubicBezTo>
                  <a:pt x="388583" y="2439522"/>
                  <a:pt x="389075" y="2437161"/>
                  <a:pt x="389468" y="2437161"/>
                </a:cubicBezTo>
                <a:close/>
                <a:moveTo>
                  <a:pt x="1029793" y="2429881"/>
                </a:moveTo>
                <a:cubicBezTo>
                  <a:pt x="1029006" y="2429881"/>
                  <a:pt x="1027826" y="2430472"/>
                  <a:pt x="1026252" y="2431652"/>
                </a:cubicBezTo>
                <a:cubicBezTo>
                  <a:pt x="1029400" y="2434013"/>
                  <a:pt x="1030974" y="2434013"/>
                  <a:pt x="1030974" y="2431652"/>
                </a:cubicBezTo>
                <a:cubicBezTo>
                  <a:pt x="1030974" y="2430472"/>
                  <a:pt x="1030580" y="2429881"/>
                  <a:pt x="1029793" y="2429881"/>
                </a:cubicBezTo>
                <a:close/>
                <a:moveTo>
                  <a:pt x="1702435" y="2429070"/>
                </a:moveTo>
                <a:cubicBezTo>
                  <a:pt x="1702927" y="2430693"/>
                  <a:pt x="1702091" y="2437850"/>
                  <a:pt x="1699927" y="2450540"/>
                </a:cubicBezTo>
                <a:lnTo>
                  <a:pt x="1693631" y="2431652"/>
                </a:lnTo>
                <a:cubicBezTo>
                  <a:pt x="1697041" y="2432833"/>
                  <a:pt x="1699665" y="2432046"/>
                  <a:pt x="1701501" y="2429291"/>
                </a:cubicBezTo>
                <a:cubicBezTo>
                  <a:pt x="1701960" y="2428602"/>
                  <a:pt x="1702271" y="2428529"/>
                  <a:pt x="1702435" y="2429070"/>
                </a:cubicBezTo>
                <a:close/>
                <a:moveTo>
                  <a:pt x="2008432" y="2425356"/>
                </a:moveTo>
                <a:lnTo>
                  <a:pt x="2002136" y="2500908"/>
                </a:lnTo>
                <a:cubicBezTo>
                  <a:pt x="2005546" y="2485955"/>
                  <a:pt x="2008169" y="2473363"/>
                  <a:pt x="2010006" y="2463132"/>
                </a:cubicBezTo>
                <a:cubicBezTo>
                  <a:pt x="2011842" y="2452901"/>
                  <a:pt x="2011318" y="2440309"/>
                  <a:pt x="2008432" y="2425356"/>
                </a:cubicBezTo>
                <a:close/>
                <a:moveTo>
                  <a:pt x="2185606" y="2422700"/>
                </a:moveTo>
                <a:cubicBezTo>
                  <a:pt x="2185212" y="2423093"/>
                  <a:pt x="2184917" y="2423979"/>
                  <a:pt x="2184721" y="2425356"/>
                </a:cubicBezTo>
                <a:cubicBezTo>
                  <a:pt x="2187475" y="2424963"/>
                  <a:pt x="2188262" y="2424176"/>
                  <a:pt x="2187081" y="2422995"/>
                </a:cubicBezTo>
                <a:cubicBezTo>
                  <a:pt x="2186491" y="2422405"/>
                  <a:pt x="2185999" y="2422307"/>
                  <a:pt x="2185606" y="2422700"/>
                </a:cubicBezTo>
                <a:close/>
                <a:moveTo>
                  <a:pt x="1391421" y="2412764"/>
                </a:moveTo>
                <a:cubicBezTo>
                  <a:pt x="1378436" y="2423651"/>
                  <a:pt x="1365057" y="2439653"/>
                  <a:pt x="1351284" y="2460771"/>
                </a:cubicBezTo>
                <a:cubicBezTo>
                  <a:pt x="1337512" y="2481889"/>
                  <a:pt x="1325707" y="2499465"/>
                  <a:pt x="1315869" y="2513500"/>
                </a:cubicBezTo>
                <a:cubicBezTo>
                  <a:pt x="1309967" y="2522682"/>
                  <a:pt x="1304457" y="2531077"/>
                  <a:pt x="1299342" y="2538684"/>
                </a:cubicBezTo>
                <a:cubicBezTo>
                  <a:pt x="1294227" y="2546292"/>
                  <a:pt x="1287143" y="2554687"/>
                  <a:pt x="1278093" y="2563869"/>
                </a:cubicBezTo>
                <a:cubicBezTo>
                  <a:pt x="1272191" y="2576067"/>
                  <a:pt x="1266681" y="2586298"/>
                  <a:pt x="1261566" y="2594562"/>
                </a:cubicBezTo>
                <a:cubicBezTo>
                  <a:pt x="1256450" y="2602825"/>
                  <a:pt x="1249367" y="2611482"/>
                  <a:pt x="1240317" y="2620533"/>
                </a:cubicBezTo>
                <a:cubicBezTo>
                  <a:pt x="1242940" y="2626566"/>
                  <a:pt x="1247137" y="2625517"/>
                  <a:pt x="1252909" y="2617385"/>
                </a:cubicBezTo>
                <a:cubicBezTo>
                  <a:pt x="1258680" y="2609252"/>
                  <a:pt x="1269173" y="2595611"/>
                  <a:pt x="1284389" y="2576461"/>
                </a:cubicBezTo>
                <a:cubicBezTo>
                  <a:pt x="1302228" y="2555080"/>
                  <a:pt x="1323215" y="2527011"/>
                  <a:pt x="1347349" y="2492251"/>
                </a:cubicBezTo>
                <a:cubicBezTo>
                  <a:pt x="1371484" y="2457492"/>
                  <a:pt x="1386175" y="2430996"/>
                  <a:pt x="1391421" y="2412764"/>
                </a:cubicBezTo>
                <a:close/>
                <a:moveTo>
                  <a:pt x="2176752" y="2403812"/>
                </a:moveTo>
                <a:cubicBezTo>
                  <a:pt x="2176621" y="2404205"/>
                  <a:pt x="2177178" y="2405091"/>
                  <a:pt x="2178425" y="2406468"/>
                </a:cubicBezTo>
                <a:lnTo>
                  <a:pt x="2184721" y="2406468"/>
                </a:lnTo>
                <a:cubicBezTo>
                  <a:pt x="2184065" y="2406074"/>
                  <a:pt x="2182228" y="2405287"/>
                  <a:pt x="2179211" y="2404107"/>
                </a:cubicBezTo>
                <a:cubicBezTo>
                  <a:pt x="2177703" y="2403516"/>
                  <a:pt x="2176883" y="2403418"/>
                  <a:pt x="2176752" y="2403812"/>
                </a:cubicBezTo>
                <a:close/>
                <a:moveTo>
                  <a:pt x="586399" y="2403074"/>
                </a:moveTo>
                <a:lnTo>
                  <a:pt x="585530" y="2406468"/>
                </a:lnTo>
                <a:cubicBezTo>
                  <a:pt x="586186" y="2411977"/>
                  <a:pt x="588023" y="2413551"/>
                  <a:pt x="591039" y="2411190"/>
                </a:cubicBezTo>
                <a:cubicBezTo>
                  <a:pt x="594056" y="2408829"/>
                  <a:pt x="594319" y="2407255"/>
                  <a:pt x="591826" y="2406468"/>
                </a:cubicBezTo>
                <a:cubicBezTo>
                  <a:pt x="589137" y="2405878"/>
                  <a:pt x="587334" y="2404993"/>
                  <a:pt x="586416" y="2403812"/>
                </a:cubicBezTo>
                <a:close/>
                <a:moveTo>
                  <a:pt x="642195" y="2400172"/>
                </a:moveTo>
                <a:cubicBezTo>
                  <a:pt x="636161" y="2405550"/>
                  <a:pt x="632488" y="2408960"/>
                  <a:pt x="631177" y="2410403"/>
                </a:cubicBezTo>
                <a:cubicBezTo>
                  <a:pt x="629865" y="2411846"/>
                  <a:pt x="629340" y="2416830"/>
                  <a:pt x="629603" y="2425356"/>
                </a:cubicBezTo>
                <a:close/>
                <a:moveTo>
                  <a:pt x="1956490" y="2392302"/>
                </a:moveTo>
                <a:cubicBezTo>
                  <a:pt x="1960687" y="2392826"/>
                  <a:pt x="1963311" y="2393351"/>
                  <a:pt x="1964360" y="2393876"/>
                </a:cubicBezTo>
                <a:cubicBezTo>
                  <a:pt x="1972755" y="2391777"/>
                  <a:pt x="1974853" y="2392826"/>
                  <a:pt x="1970656" y="2397024"/>
                </a:cubicBezTo>
                <a:cubicBezTo>
                  <a:pt x="1966458" y="2401221"/>
                  <a:pt x="1962261" y="2402271"/>
                  <a:pt x="1958063" y="2400172"/>
                </a:cubicBezTo>
                <a:cubicBezTo>
                  <a:pt x="1952817" y="2394401"/>
                  <a:pt x="1952292" y="2391777"/>
                  <a:pt x="1956490" y="2392302"/>
                </a:cubicBezTo>
                <a:close/>
                <a:moveTo>
                  <a:pt x="2518410" y="2381284"/>
                </a:moveTo>
                <a:cubicBezTo>
                  <a:pt x="2508966" y="2394139"/>
                  <a:pt x="2499522" y="2409354"/>
                  <a:pt x="2490078" y="2426930"/>
                </a:cubicBezTo>
                <a:cubicBezTo>
                  <a:pt x="2480633" y="2444506"/>
                  <a:pt x="2471190" y="2462870"/>
                  <a:pt x="2461745" y="2482020"/>
                </a:cubicBezTo>
                <a:cubicBezTo>
                  <a:pt x="2474731" y="2468772"/>
                  <a:pt x="2486536" y="2452770"/>
                  <a:pt x="2497161" y="2434013"/>
                </a:cubicBezTo>
                <a:cubicBezTo>
                  <a:pt x="2507785" y="2415256"/>
                  <a:pt x="2514868" y="2397680"/>
                  <a:pt x="2518410" y="2381284"/>
                </a:cubicBezTo>
                <a:close/>
                <a:moveTo>
                  <a:pt x="2580583" y="2361609"/>
                </a:moveTo>
                <a:cubicBezTo>
                  <a:pt x="2583600" y="2360428"/>
                  <a:pt x="2583863" y="2362789"/>
                  <a:pt x="2581370" y="2368692"/>
                </a:cubicBezTo>
                <a:cubicBezTo>
                  <a:pt x="2580714" y="2372627"/>
                  <a:pt x="2578878" y="2375775"/>
                  <a:pt x="2575861" y="2378136"/>
                </a:cubicBezTo>
                <a:cubicBezTo>
                  <a:pt x="2572844" y="2380497"/>
                  <a:pt x="2572582" y="2377349"/>
                  <a:pt x="2575074" y="2368692"/>
                </a:cubicBezTo>
                <a:cubicBezTo>
                  <a:pt x="2575730" y="2365150"/>
                  <a:pt x="2577566" y="2362789"/>
                  <a:pt x="2580583" y="2361609"/>
                </a:cubicBezTo>
                <a:close/>
                <a:moveTo>
                  <a:pt x="1409621" y="2357083"/>
                </a:moveTo>
                <a:cubicBezTo>
                  <a:pt x="1408965" y="2357870"/>
                  <a:pt x="1409195" y="2359641"/>
                  <a:pt x="1410309" y="2362396"/>
                </a:cubicBezTo>
                <a:lnTo>
                  <a:pt x="1422901" y="2362396"/>
                </a:lnTo>
                <a:cubicBezTo>
                  <a:pt x="1421983" y="2361609"/>
                  <a:pt x="1419098" y="2360035"/>
                  <a:pt x="1414245" y="2357674"/>
                </a:cubicBezTo>
                <a:cubicBezTo>
                  <a:pt x="1411818" y="2356493"/>
                  <a:pt x="1410277" y="2356297"/>
                  <a:pt x="1409621" y="2357083"/>
                </a:cubicBezTo>
                <a:close/>
                <a:moveTo>
                  <a:pt x="1328461" y="2349804"/>
                </a:moveTo>
                <a:cubicBezTo>
                  <a:pt x="1325575" y="2352296"/>
                  <a:pt x="1323477" y="2353608"/>
                  <a:pt x="1322165" y="2353739"/>
                </a:cubicBezTo>
                <a:cubicBezTo>
                  <a:pt x="1320854" y="2353870"/>
                  <a:pt x="1318755" y="2356756"/>
                  <a:pt x="1315869" y="2362396"/>
                </a:cubicBezTo>
                <a:cubicBezTo>
                  <a:pt x="1318755" y="2359510"/>
                  <a:pt x="1320854" y="2357411"/>
                  <a:pt x="1322165" y="2356100"/>
                </a:cubicBezTo>
                <a:cubicBezTo>
                  <a:pt x="1323477" y="2354788"/>
                  <a:pt x="1325575" y="2352689"/>
                  <a:pt x="1328461" y="2349804"/>
                </a:cubicBezTo>
                <a:close/>
                <a:moveTo>
                  <a:pt x="1045140" y="2343508"/>
                </a:moveTo>
                <a:cubicBezTo>
                  <a:pt x="1048157" y="2343770"/>
                  <a:pt x="1049993" y="2344819"/>
                  <a:pt x="1050649" y="2346656"/>
                </a:cubicBezTo>
                <a:cubicBezTo>
                  <a:pt x="1051305" y="2348492"/>
                  <a:pt x="1051567" y="2349541"/>
                  <a:pt x="1051436" y="2349804"/>
                </a:cubicBezTo>
                <a:cubicBezTo>
                  <a:pt x="1051174" y="2349935"/>
                  <a:pt x="1050124" y="2349673"/>
                  <a:pt x="1048288" y="2349017"/>
                </a:cubicBezTo>
                <a:cubicBezTo>
                  <a:pt x="1046452" y="2348361"/>
                  <a:pt x="1045402" y="2346525"/>
                  <a:pt x="1045140" y="2343508"/>
                </a:cubicBezTo>
                <a:close/>
                <a:moveTo>
                  <a:pt x="598122" y="2343508"/>
                </a:moveTo>
                <a:lnTo>
                  <a:pt x="598122" y="2368692"/>
                </a:lnTo>
                <a:cubicBezTo>
                  <a:pt x="598516" y="2362527"/>
                  <a:pt x="599303" y="2357543"/>
                  <a:pt x="600483" y="2353739"/>
                </a:cubicBezTo>
                <a:cubicBezTo>
                  <a:pt x="601664" y="2349935"/>
                  <a:pt x="600877" y="2346525"/>
                  <a:pt x="598122" y="2343508"/>
                </a:cubicBezTo>
                <a:close/>
                <a:moveTo>
                  <a:pt x="2728835" y="2341835"/>
                </a:moveTo>
                <a:cubicBezTo>
                  <a:pt x="2729228" y="2341967"/>
                  <a:pt x="2729130" y="2342786"/>
                  <a:pt x="2728540" y="2344295"/>
                </a:cubicBezTo>
                <a:cubicBezTo>
                  <a:pt x="2727359" y="2347312"/>
                  <a:pt x="2726572" y="2349148"/>
                  <a:pt x="2726179" y="2349804"/>
                </a:cubicBezTo>
                <a:lnTo>
                  <a:pt x="2726179" y="2343508"/>
                </a:lnTo>
                <a:cubicBezTo>
                  <a:pt x="2727556" y="2342262"/>
                  <a:pt x="2728441" y="2341704"/>
                  <a:pt x="2728835" y="2341835"/>
                </a:cubicBezTo>
                <a:close/>
                <a:moveTo>
                  <a:pt x="2732475" y="2324620"/>
                </a:moveTo>
                <a:cubicBezTo>
                  <a:pt x="2735229" y="2329866"/>
                  <a:pt x="2736016" y="2331965"/>
                  <a:pt x="2734836" y="2330916"/>
                </a:cubicBezTo>
                <a:cubicBezTo>
                  <a:pt x="2733655" y="2329866"/>
                  <a:pt x="2732868" y="2331965"/>
                  <a:pt x="2732475" y="2337212"/>
                </a:cubicBezTo>
                <a:cubicBezTo>
                  <a:pt x="2726179" y="2328817"/>
                  <a:pt x="2723031" y="2325145"/>
                  <a:pt x="2723031" y="2326194"/>
                </a:cubicBezTo>
                <a:cubicBezTo>
                  <a:pt x="2723031" y="2327243"/>
                  <a:pt x="2726179" y="2326718"/>
                  <a:pt x="2732475" y="2324620"/>
                </a:cubicBezTo>
                <a:close/>
                <a:moveTo>
                  <a:pt x="585530" y="2318323"/>
                </a:moveTo>
                <a:cubicBezTo>
                  <a:pt x="576086" y="2330260"/>
                  <a:pt x="569790" y="2342589"/>
                  <a:pt x="566642" y="2355313"/>
                </a:cubicBezTo>
                <a:cubicBezTo>
                  <a:pt x="563494" y="2368036"/>
                  <a:pt x="563494" y="2385088"/>
                  <a:pt x="566642" y="2406468"/>
                </a:cubicBezTo>
                <a:close/>
                <a:moveTo>
                  <a:pt x="1343808" y="2313012"/>
                </a:moveTo>
                <a:cubicBezTo>
                  <a:pt x="1343283" y="2313798"/>
                  <a:pt x="1342365" y="2315569"/>
                  <a:pt x="1341053" y="2318323"/>
                </a:cubicBezTo>
                <a:cubicBezTo>
                  <a:pt x="1342103" y="2326587"/>
                  <a:pt x="1344726" y="2328948"/>
                  <a:pt x="1348923" y="2325407"/>
                </a:cubicBezTo>
                <a:cubicBezTo>
                  <a:pt x="1353121" y="2321865"/>
                  <a:pt x="1352596" y="2319504"/>
                  <a:pt x="1347349" y="2318323"/>
                </a:cubicBezTo>
                <a:cubicBezTo>
                  <a:pt x="1344726" y="2317537"/>
                  <a:pt x="1343677" y="2315963"/>
                  <a:pt x="1344201" y="2313602"/>
                </a:cubicBezTo>
                <a:cubicBezTo>
                  <a:pt x="1344463" y="2312421"/>
                  <a:pt x="1344332" y="2312224"/>
                  <a:pt x="1343808" y="2313012"/>
                </a:cubicBezTo>
                <a:close/>
                <a:moveTo>
                  <a:pt x="2191902" y="2303076"/>
                </a:moveTo>
                <a:cubicBezTo>
                  <a:pt x="2191509" y="2303469"/>
                  <a:pt x="2191213" y="2304355"/>
                  <a:pt x="2191017" y="2305732"/>
                </a:cubicBezTo>
                <a:cubicBezTo>
                  <a:pt x="2193771" y="2305338"/>
                  <a:pt x="2194558" y="2304551"/>
                  <a:pt x="2193377" y="2303371"/>
                </a:cubicBezTo>
                <a:cubicBezTo>
                  <a:pt x="2192787" y="2302780"/>
                  <a:pt x="2192295" y="2302682"/>
                  <a:pt x="2191902" y="2303076"/>
                </a:cubicBezTo>
                <a:close/>
                <a:moveTo>
                  <a:pt x="608058" y="2300419"/>
                </a:moveTo>
                <a:cubicBezTo>
                  <a:pt x="608452" y="2301206"/>
                  <a:pt x="609337" y="2302977"/>
                  <a:pt x="610714" y="2305732"/>
                </a:cubicBezTo>
                <a:cubicBezTo>
                  <a:pt x="610321" y="2304945"/>
                  <a:pt x="609534" y="2303371"/>
                  <a:pt x="608353" y="2301009"/>
                </a:cubicBezTo>
                <a:cubicBezTo>
                  <a:pt x="607763" y="2299829"/>
                  <a:pt x="607665" y="2299632"/>
                  <a:pt x="608058" y="2300419"/>
                </a:cubicBezTo>
                <a:close/>
                <a:moveTo>
                  <a:pt x="2739754" y="2296779"/>
                </a:moveTo>
                <a:cubicBezTo>
                  <a:pt x="2740279" y="2296386"/>
                  <a:pt x="2741001" y="2296484"/>
                  <a:pt x="2741919" y="2297075"/>
                </a:cubicBezTo>
                <a:cubicBezTo>
                  <a:pt x="2743755" y="2298255"/>
                  <a:pt x="2744804" y="2299042"/>
                  <a:pt x="2745067" y="2299436"/>
                </a:cubicBezTo>
                <a:lnTo>
                  <a:pt x="2738771" y="2299436"/>
                </a:lnTo>
                <a:cubicBezTo>
                  <a:pt x="2738902" y="2298058"/>
                  <a:pt x="2739230" y="2297173"/>
                  <a:pt x="2739754" y="2296779"/>
                </a:cubicBezTo>
                <a:close/>
                <a:moveTo>
                  <a:pt x="1262746" y="2295107"/>
                </a:moveTo>
                <a:cubicBezTo>
                  <a:pt x="1263533" y="2294845"/>
                  <a:pt x="1263927" y="2295763"/>
                  <a:pt x="1263927" y="2297861"/>
                </a:cubicBezTo>
                <a:cubicBezTo>
                  <a:pt x="1263927" y="2302059"/>
                  <a:pt x="1262353" y="2304682"/>
                  <a:pt x="1259205" y="2305732"/>
                </a:cubicBezTo>
                <a:cubicBezTo>
                  <a:pt x="1258418" y="2306650"/>
                  <a:pt x="1256844" y="2307961"/>
                  <a:pt x="1254483" y="2309666"/>
                </a:cubicBezTo>
                <a:cubicBezTo>
                  <a:pt x="1252122" y="2311372"/>
                  <a:pt x="1253696" y="2307961"/>
                  <a:pt x="1259205" y="2299436"/>
                </a:cubicBezTo>
                <a:cubicBezTo>
                  <a:pt x="1260779" y="2296813"/>
                  <a:pt x="1261959" y="2295370"/>
                  <a:pt x="1262746" y="2295107"/>
                </a:cubicBezTo>
                <a:close/>
                <a:moveTo>
                  <a:pt x="1852015" y="2294123"/>
                </a:moveTo>
                <a:cubicBezTo>
                  <a:pt x="1852540" y="2293336"/>
                  <a:pt x="1853261" y="2293533"/>
                  <a:pt x="1854179" y="2294714"/>
                </a:cubicBezTo>
                <a:cubicBezTo>
                  <a:pt x="1856015" y="2297075"/>
                  <a:pt x="1857065" y="2298648"/>
                  <a:pt x="1857327" y="2299436"/>
                </a:cubicBezTo>
                <a:cubicBezTo>
                  <a:pt x="1859819" y="2300223"/>
                  <a:pt x="1859557" y="2301797"/>
                  <a:pt x="1856540" y="2304157"/>
                </a:cubicBezTo>
                <a:cubicBezTo>
                  <a:pt x="1853523" y="2306518"/>
                  <a:pt x="1851687" y="2304945"/>
                  <a:pt x="1851031" y="2299436"/>
                </a:cubicBezTo>
                <a:cubicBezTo>
                  <a:pt x="1851162" y="2296681"/>
                  <a:pt x="1851490" y="2294910"/>
                  <a:pt x="1852015" y="2294123"/>
                </a:cubicBezTo>
                <a:close/>
                <a:moveTo>
                  <a:pt x="2539193" y="2292584"/>
                </a:moveTo>
                <a:lnTo>
                  <a:pt x="2537298" y="2299436"/>
                </a:lnTo>
                <a:cubicBezTo>
                  <a:pt x="2541626" y="2301009"/>
                  <a:pt x="2542413" y="2299436"/>
                  <a:pt x="2539659" y="2294714"/>
                </a:cubicBezTo>
                <a:close/>
                <a:moveTo>
                  <a:pt x="484794" y="2280547"/>
                </a:moveTo>
                <a:cubicBezTo>
                  <a:pt x="477711" y="2299960"/>
                  <a:pt x="469841" y="2331965"/>
                  <a:pt x="461184" y="2376562"/>
                </a:cubicBezTo>
                <a:cubicBezTo>
                  <a:pt x="452527" y="2421158"/>
                  <a:pt x="447805" y="2456312"/>
                  <a:pt x="447018" y="2482020"/>
                </a:cubicBezTo>
                <a:cubicBezTo>
                  <a:pt x="451346" y="2450409"/>
                  <a:pt x="458429" y="2417617"/>
                  <a:pt x="468267" y="2383645"/>
                </a:cubicBezTo>
                <a:cubicBezTo>
                  <a:pt x="478104" y="2349673"/>
                  <a:pt x="483613" y="2315307"/>
                  <a:pt x="484794" y="2280547"/>
                </a:cubicBezTo>
                <a:close/>
                <a:moveTo>
                  <a:pt x="1264763" y="2271841"/>
                </a:moveTo>
                <a:cubicBezTo>
                  <a:pt x="1264533" y="2271284"/>
                  <a:pt x="1264255" y="2271562"/>
                  <a:pt x="1263927" y="2272677"/>
                </a:cubicBezTo>
                <a:cubicBezTo>
                  <a:pt x="1262615" y="2277137"/>
                  <a:pt x="1258943" y="2277662"/>
                  <a:pt x="1252909" y="2274252"/>
                </a:cubicBezTo>
                <a:cubicBezTo>
                  <a:pt x="1236775" y="2297861"/>
                  <a:pt x="1212378" y="2329342"/>
                  <a:pt x="1179717" y="2368692"/>
                </a:cubicBezTo>
                <a:cubicBezTo>
                  <a:pt x="1147057" y="2408042"/>
                  <a:pt x="1127382" y="2445818"/>
                  <a:pt x="1120692" y="2482020"/>
                </a:cubicBezTo>
                <a:cubicBezTo>
                  <a:pt x="1129743" y="2476118"/>
                  <a:pt x="1136826" y="2470609"/>
                  <a:pt x="1141941" y="2465494"/>
                </a:cubicBezTo>
                <a:cubicBezTo>
                  <a:pt x="1147057" y="2460378"/>
                  <a:pt x="1152566" y="2453295"/>
                  <a:pt x="1158469" y="2444244"/>
                </a:cubicBezTo>
                <a:lnTo>
                  <a:pt x="1196245" y="2406468"/>
                </a:lnTo>
                <a:lnTo>
                  <a:pt x="1183653" y="2437948"/>
                </a:lnTo>
                <a:cubicBezTo>
                  <a:pt x="1193228" y="2430996"/>
                  <a:pt x="1202409" y="2421290"/>
                  <a:pt x="1211198" y="2408829"/>
                </a:cubicBezTo>
                <a:cubicBezTo>
                  <a:pt x="1219986" y="2396368"/>
                  <a:pt x="1227594" y="2385088"/>
                  <a:pt x="1234021" y="2374988"/>
                </a:cubicBezTo>
                <a:cubicBezTo>
                  <a:pt x="1243202" y="2361740"/>
                  <a:pt x="1251597" y="2347312"/>
                  <a:pt x="1259205" y="2331703"/>
                </a:cubicBezTo>
                <a:cubicBezTo>
                  <a:pt x="1266813" y="2316094"/>
                  <a:pt x="1275207" y="2303239"/>
                  <a:pt x="1284389" y="2293140"/>
                </a:cubicBezTo>
                <a:cubicBezTo>
                  <a:pt x="1282028" y="2291500"/>
                  <a:pt x="1280454" y="2290352"/>
                  <a:pt x="1279667" y="2289697"/>
                </a:cubicBezTo>
                <a:lnTo>
                  <a:pt x="1279667" y="2290213"/>
                </a:lnTo>
                <a:cubicBezTo>
                  <a:pt x="1278486" y="2291738"/>
                  <a:pt x="1273765" y="2294812"/>
                  <a:pt x="1265501" y="2299436"/>
                </a:cubicBezTo>
                <a:cubicBezTo>
                  <a:pt x="1265698" y="2282712"/>
                  <a:pt x="1265452" y="2273513"/>
                  <a:pt x="1264763" y="2271841"/>
                </a:cubicBezTo>
                <a:close/>
                <a:moveTo>
                  <a:pt x="2192000" y="2268939"/>
                </a:moveTo>
                <a:cubicBezTo>
                  <a:pt x="2191475" y="2269726"/>
                  <a:pt x="2191148" y="2271497"/>
                  <a:pt x="2191017" y="2274252"/>
                </a:cubicBezTo>
                <a:cubicBezTo>
                  <a:pt x="2191279" y="2279761"/>
                  <a:pt x="2192328" y="2281334"/>
                  <a:pt x="2194165" y="2278974"/>
                </a:cubicBezTo>
                <a:cubicBezTo>
                  <a:pt x="2196001" y="2276613"/>
                  <a:pt x="2197050" y="2275038"/>
                  <a:pt x="2197313" y="2274252"/>
                </a:cubicBezTo>
                <a:cubicBezTo>
                  <a:pt x="2197050" y="2273465"/>
                  <a:pt x="2196001" y="2271890"/>
                  <a:pt x="2194165" y="2269529"/>
                </a:cubicBezTo>
                <a:cubicBezTo>
                  <a:pt x="2193247" y="2268349"/>
                  <a:pt x="2192525" y="2268152"/>
                  <a:pt x="2192000" y="2268939"/>
                </a:cubicBezTo>
                <a:close/>
                <a:moveTo>
                  <a:pt x="2385209" y="2259003"/>
                </a:moveTo>
                <a:cubicBezTo>
                  <a:pt x="2384685" y="2258610"/>
                  <a:pt x="2383963" y="2258708"/>
                  <a:pt x="2383045" y="2259299"/>
                </a:cubicBezTo>
                <a:cubicBezTo>
                  <a:pt x="2381209" y="2260479"/>
                  <a:pt x="2380159" y="2261266"/>
                  <a:pt x="2379897" y="2261659"/>
                </a:cubicBezTo>
                <a:cubicBezTo>
                  <a:pt x="2380553" y="2265201"/>
                  <a:pt x="2382389" y="2267562"/>
                  <a:pt x="2385406" y="2268743"/>
                </a:cubicBezTo>
                <a:cubicBezTo>
                  <a:pt x="2388423" y="2269923"/>
                  <a:pt x="2388685" y="2267562"/>
                  <a:pt x="2386193" y="2261659"/>
                </a:cubicBezTo>
                <a:cubicBezTo>
                  <a:pt x="2386062" y="2260282"/>
                  <a:pt x="2385734" y="2259397"/>
                  <a:pt x="2385209" y="2259003"/>
                </a:cubicBezTo>
                <a:close/>
                <a:moveTo>
                  <a:pt x="667379" y="2249067"/>
                </a:moveTo>
                <a:lnTo>
                  <a:pt x="635899" y="2362396"/>
                </a:lnTo>
                <a:cubicBezTo>
                  <a:pt x="642719" y="2347443"/>
                  <a:pt x="649540" y="2331703"/>
                  <a:pt x="656361" y="2315175"/>
                </a:cubicBezTo>
                <a:cubicBezTo>
                  <a:pt x="663181" y="2298648"/>
                  <a:pt x="666854" y="2276613"/>
                  <a:pt x="667379" y="2249067"/>
                </a:cubicBezTo>
                <a:close/>
                <a:moveTo>
                  <a:pt x="1410309" y="2217587"/>
                </a:moveTo>
                <a:cubicBezTo>
                  <a:pt x="1407031" y="2219554"/>
                  <a:pt x="1404145" y="2220342"/>
                  <a:pt x="1401653" y="2219948"/>
                </a:cubicBezTo>
                <a:cubicBezTo>
                  <a:pt x="1399160" y="2219554"/>
                  <a:pt x="1397849" y="2225064"/>
                  <a:pt x="1397717" y="2236476"/>
                </a:cubicBezTo>
                <a:cubicBezTo>
                  <a:pt x="1403358" y="2230967"/>
                  <a:pt x="1406243" y="2227818"/>
                  <a:pt x="1406374" y="2227031"/>
                </a:cubicBezTo>
                <a:cubicBezTo>
                  <a:pt x="1406505" y="2226244"/>
                  <a:pt x="1407817" y="2223096"/>
                  <a:pt x="1410309" y="2217587"/>
                </a:cubicBezTo>
                <a:close/>
                <a:moveTo>
                  <a:pt x="522570" y="2204995"/>
                </a:moveTo>
                <a:cubicBezTo>
                  <a:pt x="519684" y="2213915"/>
                  <a:pt x="517586" y="2221260"/>
                  <a:pt x="516274" y="2227031"/>
                </a:cubicBezTo>
                <a:cubicBezTo>
                  <a:pt x="514962" y="2232802"/>
                  <a:pt x="512864" y="2240148"/>
                  <a:pt x="509978" y="2249067"/>
                </a:cubicBezTo>
                <a:cubicBezTo>
                  <a:pt x="502827" y="2284862"/>
                  <a:pt x="491245" y="2344790"/>
                  <a:pt x="475233" y="2428854"/>
                </a:cubicBezTo>
                <a:cubicBezTo>
                  <a:pt x="459221" y="2512917"/>
                  <a:pt x="443909" y="2595232"/>
                  <a:pt x="429296" y="2675798"/>
                </a:cubicBezTo>
                <a:cubicBezTo>
                  <a:pt x="414683" y="2756364"/>
                  <a:pt x="405899" y="2809297"/>
                  <a:pt x="402946" y="2834598"/>
                </a:cubicBezTo>
                <a:cubicBezTo>
                  <a:pt x="415407" y="2783574"/>
                  <a:pt x="426687" y="2729795"/>
                  <a:pt x="436787" y="2673262"/>
                </a:cubicBezTo>
                <a:cubicBezTo>
                  <a:pt x="446887" y="2616729"/>
                  <a:pt x="456593" y="2561377"/>
                  <a:pt x="465906" y="2507204"/>
                </a:cubicBezTo>
                <a:close/>
                <a:moveTo>
                  <a:pt x="415538" y="2204995"/>
                </a:moveTo>
                <a:cubicBezTo>
                  <a:pt x="421965" y="2212472"/>
                  <a:pt x="426425" y="2217981"/>
                  <a:pt x="428917" y="2221522"/>
                </a:cubicBezTo>
                <a:cubicBezTo>
                  <a:pt x="431409" y="2225064"/>
                  <a:pt x="431147" y="2238443"/>
                  <a:pt x="428130" y="2261659"/>
                </a:cubicBezTo>
                <a:cubicBezTo>
                  <a:pt x="425900" y="2274120"/>
                  <a:pt x="424064" y="2283827"/>
                  <a:pt x="422621" y="2290779"/>
                </a:cubicBezTo>
                <a:cubicBezTo>
                  <a:pt x="421178" y="2297731"/>
                  <a:pt x="414620" y="2302715"/>
                  <a:pt x="402946" y="2305732"/>
                </a:cubicBezTo>
                <a:close/>
                <a:moveTo>
                  <a:pt x="1511046" y="2198699"/>
                </a:moveTo>
                <a:cubicBezTo>
                  <a:pt x="1511702" y="2199093"/>
                  <a:pt x="1513538" y="2199880"/>
                  <a:pt x="1516555" y="2201060"/>
                </a:cubicBezTo>
                <a:cubicBezTo>
                  <a:pt x="1519572" y="2202240"/>
                  <a:pt x="1519834" y="2201454"/>
                  <a:pt x="1517342" y="2198699"/>
                </a:cubicBezTo>
                <a:cubicBezTo>
                  <a:pt x="1517079" y="2198699"/>
                  <a:pt x="1516030" y="2198699"/>
                  <a:pt x="1514194" y="2198699"/>
                </a:cubicBezTo>
                <a:cubicBezTo>
                  <a:pt x="1512358" y="2198699"/>
                  <a:pt x="1511308" y="2198699"/>
                  <a:pt x="1511046" y="2198699"/>
                </a:cubicBezTo>
                <a:close/>
                <a:moveTo>
                  <a:pt x="2606554" y="2192403"/>
                </a:moveTo>
                <a:cubicBezTo>
                  <a:pt x="2603537" y="2204339"/>
                  <a:pt x="2600127" y="2213521"/>
                  <a:pt x="2596323" y="2219948"/>
                </a:cubicBezTo>
                <a:cubicBezTo>
                  <a:pt x="2592519" y="2226376"/>
                  <a:pt x="2587535" y="2233983"/>
                  <a:pt x="2581370" y="2242771"/>
                </a:cubicBezTo>
                <a:lnTo>
                  <a:pt x="2556186" y="2293140"/>
                </a:lnTo>
                <a:cubicBezTo>
                  <a:pt x="2559859" y="2279105"/>
                  <a:pt x="2566679" y="2261528"/>
                  <a:pt x="2576648" y="2240410"/>
                </a:cubicBezTo>
                <a:cubicBezTo>
                  <a:pt x="2586617" y="2219292"/>
                  <a:pt x="2596585" y="2203290"/>
                  <a:pt x="2606554" y="2192403"/>
                </a:cubicBezTo>
                <a:close/>
                <a:moveTo>
                  <a:pt x="1095508" y="2192403"/>
                </a:moveTo>
                <a:cubicBezTo>
                  <a:pt x="1095639" y="2197912"/>
                  <a:pt x="1095377" y="2201060"/>
                  <a:pt x="1094721" y="2201847"/>
                </a:cubicBezTo>
                <a:cubicBezTo>
                  <a:pt x="1094065" y="2202634"/>
                  <a:pt x="1092229" y="2205782"/>
                  <a:pt x="1089212" y="2211291"/>
                </a:cubicBezTo>
                <a:cubicBezTo>
                  <a:pt x="1081867" y="2230179"/>
                  <a:pt x="1071373" y="2242771"/>
                  <a:pt x="1057732" y="2249067"/>
                </a:cubicBezTo>
                <a:cubicBezTo>
                  <a:pt x="1063635" y="2239230"/>
                  <a:pt x="1069143" y="2228999"/>
                  <a:pt x="1074259" y="2218374"/>
                </a:cubicBezTo>
                <a:cubicBezTo>
                  <a:pt x="1079375" y="2207750"/>
                  <a:pt x="1086458" y="2199093"/>
                  <a:pt x="1095508" y="2192403"/>
                </a:cubicBezTo>
                <a:close/>
                <a:moveTo>
                  <a:pt x="1360728" y="2182172"/>
                </a:moveTo>
                <a:cubicBezTo>
                  <a:pt x="1359548" y="2181516"/>
                  <a:pt x="1357187" y="2182828"/>
                  <a:pt x="1353645" y="2186107"/>
                </a:cubicBezTo>
                <a:cubicBezTo>
                  <a:pt x="1347743" y="2192272"/>
                  <a:pt x="1345382" y="2195682"/>
                  <a:pt x="1346562" y="2196338"/>
                </a:cubicBezTo>
                <a:cubicBezTo>
                  <a:pt x="1347743" y="2196994"/>
                  <a:pt x="1350104" y="2195682"/>
                  <a:pt x="1353645" y="2192403"/>
                </a:cubicBezTo>
                <a:cubicBezTo>
                  <a:pt x="1359548" y="2186238"/>
                  <a:pt x="1361909" y="2182828"/>
                  <a:pt x="1360728" y="2182172"/>
                </a:cubicBezTo>
                <a:close/>
                <a:moveTo>
                  <a:pt x="1441789" y="2160923"/>
                </a:moveTo>
                <a:cubicBezTo>
                  <a:pt x="1435887" y="2163808"/>
                  <a:pt x="1431952" y="2167481"/>
                  <a:pt x="1429985" y="2171941"/>
                </a:cubicBezTo>
                <a:cubicBezTo>
                  <a:pt x="1428017" y="2176401"/>
                  <a:pt x="1425656" y="2183221"/>
                  <a:pt x="1422901" y="2192403"/>
                </a:cubicBezTo>
                <a:cubicBezTo>
                  <a:pt x="1428804" y="2186763"/>
                  <a:pt x="1432739" y="2182303"/>
                  <a:pt x="1434707" y="2179024"/>
                </a:cubicBezTo>
                <a:cubicBezTo>
                  <a:pt x="1436674" y="2175745"/>
                  <a:pt x="1439035" y="2169711"/>
                  <a:pt x="1441789" y="2160923"/>
                </a:cubicBezTo>
                <a:close/>
                <a:moveTo>
                  <a:pt x="2440103" y="2159152"/>
                </a:moveTo>
                <a:cubicBezTo>
                  <a:pt x="2439316" y="2159152"/>
                  <a:pt x="2438135" y="2159742"/>
                  <a:pt x="2436561" y="2160923"/>
                </a:cubicBezTo>
                <a:cubicBezTo>
                  <a:pt x="2439709" y="2163284"/>
                  <a:pt x="2441283" y="2163284"/>
                  <a:pt x="2441283" y="2160923"/>
                </a:cubicBezTo>
                <a:cubicBezTo>
                  <a:pt x="2441283" y="2159742"/>
                  <a:pt x="2440890" y="2159152"/>
                  <a:pt x="2440103" y="2159152"/>
                </a:cubicBezTo>
                <a:close/>
                <a:moveTo>
                  <a:pt x="2212561" y="2157382"/>
                </a:moveTo>
                <a:cubicBezTo>
                  <a:pt x="2212167" y="2157382"/>
                  <a:pt x="2211282" y="2158562"/>
                  <a:pt x="2209905" y="2160923"/>
                </a:cubicBezTo>
                <a:cubicBezTo>
                  <a:pt x="2210298" y="2165645"/>
                  <a:pt x="2211085" y="2165645"/>
                  <a:pt x="2212265" y="2160923"/>
                </a:cubicBezTo>
                <a:cubicBezTo>
                  <a:pt x="2212856" y="2158562"/>
                  <a:pt x="2212954" y="2157382"/>
                  <a:pt x="2212561" y="2157382"/>
                </a:cubicBezTo>
                <a:close/>
                <a:moveTo>
                  <a:pt x="2134352" y="2148331"/>
                </a:moveTo>
                <a:cubicBezTo>
                  <a:pt x="2132176" y="2171300"/>
                  <a:pt x="2129533" y="2216305"/>
                  <a:pt x="2126424" y="2283346"/>
                </a:cubicBezTo>
                <a:cubicBezTo>
                  <a:pt x="2124869" y="2316866"/>
                  <a:pt x="2123315" y="2349774"/>
                  <a:pt x="2121760" y="2382071"/>
                </a:cubicBezTo>
                <a:lnTo>
                  <a:pt x="2117097" y="2477122"/>
                </a:lnTo>
                <a:lnTo>
                  <a:pt x="2124121" y="2377349"/>
                </a:lnTo>
                <a:cubicBezTo>
                  <a:pt x="2126375" y="2343653"/>
                  <a:pt x="2128542" y="2309521"/>
                  <a:pt x="2130621" y="2274951"/>
                </a:cubicBezTo>
                <a:cubicBezTo>
                  <a:pt x="2134780" y="2205811"/>
                  <a:pt x="2136023" y="2163605"/>
                  <a:pt x="2134352" y="2148331"/>
                </a:cubicBezTo>
                <a:close/>
                <a:moveTo>
                  <a:pt x="1377543" y="2139172"/>
                </a:moveTo>
                <a:lnTo>
                  <a:pt x="1372533" y="2142035"/>
                </a:lnTo>
                <a:lnTo>
                  <a:pt x="1366237" y="2148331"/>
                </a:lnTo>
                <a:cubicBezTo>
                  <a:pt x="1368729" y="2155283"/>
                  <a:pt x="1370041" y="2158693"/>
                  <a:pt x="1370172" y="2158562"/>
                </a:cubicBezTo>
                <a:cubicBezTo>
                  <a:pt x="1370271" y="2158463"/>
                  <a:pt x="1371919" y="2154160"/>
                  <a:pt x="1375116" y="2145650"/>
                </a:cubicBezTo>
                <a:close/>
                <a:moveTo>
                  <a:pt x="413767" y="2137608"/>
                </a:moveTo>
                <a:cubicBezTo>
                  <a:pt x="413767" y="2137215"/>
                  <a:pt x="414357" y="2137903"/>
                  <a:pt x="415538" y="2139674"/>
                </a:cubicBezTo>
                <a:cubicBezTo>
                  <a:pt x="417899" y="2143216"/>
                  <a:pt x="417899" y="2144003"/>
                  <a:pt x="415538" y="2142035"/>
                </a:cubicBezTo>
                <a:cubicBezTo>
                  <a:pt x="414357" y="2139477"/>
                  <a:pt x="413767" y="2138002"/>
                  <a:pt x="413767" y="2137608"/>
                </a:cubicBezTo>
                <a:close/>
                <a:moveTo>
                  <a:pt x="1796285" y="2127107"/>
                </a:moveTo>
                <a:cubicBezTo>
                  <a:pt x="1796646" y="2127254"/>
                  <a:pt x="1797056" y="2127771"/>
                  <a:pt x="1797515" y="2128656"/>
                </a:cubicBezTo>
                <a:cubicBezTo>
                  <a:pt x="1799351" y="2132198"/>
                  <a:pt x="1800401" y="2134558"/>
                  <a:pt x="1800663" y="2135739"/>
                </a:cubicBezTo>
                <a:cubicBezTo>
                  <a:pt x="1803549" y="2136526"/>
                  <a:pt x="1804073" y="2138100"/>
                  <a:pt x="1802237" y="2140461"/>
                </a:cubicBezTo>
                <a:cubicBezTo>
                  <a:pt x="1800401" y="2142822"/>
                  <a:pt x="1797777" y="2141248"/>
                  <a:pt x="1794367" y="2135739"/>
                </a:cubicBezTo>
                <a:cubicBezTo>
                  <a:pt x="1794564" y="2129541"/>
                  <a:pt x="1795203" y="2126664"/>
                  <a:pt x="1796285" y="2127107"/>
                </a:cubicBezTo>
                <a:close/>
                <a:moveTo>
                  <a:pt x="2451810" y="2125901"/>
                </a:moveTo>
                <a:cubicBezTo>
                  <a:pt x="2451416" y="2125901"/>
                  <a:pt x="2450531" y="2127082"/>
                  <a:pt x="2449153" y="2129443"/>
                </a:cubicBezTo>
                <a:cubicBezTo>
                  <a:pt x="2449547" y="2134165"/>
                  <a:pt x="2450334" y="2134165"/>
                  <a:pt x="2451515" y="2129443"/>
                </a:cubicBezTo>
                <a:cubicBezTo>
                  <a:pt x="2452105" y="2127082"/>
                  <a:pt x="2452203" y="2125901"/>
                  <a:pt x="2451810" y="2125901"/>
                </a:cubicBezTo>
                <a:close/>
                <a:moveTo>
                  <a:pt x="1064028" y="2123147"/>
                </a:moveTo>
                <a:cubicBezTo>
                  <a:pt x="1066783" y="2123409"/>
                  <a:pt x="1067570" y="2124459"/>
                  <a:pt x="1066389" y="2126295"/>
                </a:cubicBezTo>
                <a:cubicBezTo>
                  <a:pt x="1065209" y="2128131"/>
                  <a:pt x="1064422" y="2129180"/>
                  <a:pt x="1064028" y="2129443"/>
                </a:cubicBezTo>
                <a:cubicBezTo>
                  <a:pt x="1057732" y="2131935"/>
                  <a:pt x="1054584" y="2131673"/>
                  <a:pt x="1054584" y="2128656"/>
                </a:cubicBezTo>
                <a:cubicBezTo>
                  <a:pt x="1054584" y="2125639"/>
                  <a:pt x="1057732" y="2123803"/>
                  <a:pt x="1064028" y="2123147"/>
                </a:cubicBezTo>
                <a:close/>
                <a:moveTo>
                  <a:pt x="1887824" y="2121376"/>
                </a:moveTo>
                <a:cubicBezTo>
                  <a:pt x="1887037" y="2121376"/>
                  <a:pt x="1885266" y="2121966"/>
                  <a:pt x="1882511" y="2123147"/>
                </a:cubicBezTo>
                <a:cubicBezTo>
                  <a:pt x="1883298" y="2125508"/>
                  <a:pt x="1884872" y="2125508"/>
                  <a:pt x="1887233" y="2123147"/>
                </a:cubicBezTo>
                <a:cubicBezTo>
                  <a:pt x="1888414" y="2121966"/>
                  <a:pt x="1888611" y="2121376"/>
                  <a:pt x="1887824" y="2121376"/>
                </a:cubicBezTo>
                <a:close/>
                <a:moveTo>
                  <a:pt x="2222497" y="2104259"/>
                </a:moveTo>
                <a:cubicBezTo>
                  <a:pt x="2219217" y="2106489"/>
                  <a:pt x="2216332" y="2108325"/>
                  <a:pt x="2213840" y="2109768"/>
                </a:cubicBezTo>
                <a:cubicBezTo>
                  <a:pt x="2211347" y="2111210"/>
                  <a:pt x="2210036" y="2117769"/>
                  <a:pt x="2209905" y="2129443"/>
                </a:cubicBezTo>
                <a:cubicBezTo>
                  <a:pt x="2212790" y="2123671"/>
                  <a:pt x="2214889" y="2119474"/>
                  <a:pt x="2216201" y="2116851"/>
                </a:cubicBezTo>
                <a:cubicBezTo>
                  <a:pt x="2217513" y="2114227"/>
                  <a:pt x="2219611" y="2110030"/>
                  <a:pt x="2222497" y="2104259"/>
                </a:cubicBezTo>
                <a:close/>
                <a:moveTo>
                  <a:pt x="1070324" y="2104259"/>
                </a:moveTo>
                <a:lnTo>
                  <a:pt x="1076620" y="2104259"/>
                </a:lnTo>
                <a:cubicBezTo>
                  <a:pt x="1075964" y="2105046"/>
                  <a:pt x="1074128" y="2106620"/>
                  <a:pt x="1071111" y="2108981"/>
                </a:cubicBezTo>
                <a:cubicBezTo>
                  <a:pt x="1068094" y="2111342"/>
                  <a:pt x="1067832" y="2109768"/>
                  <a:pt x="1070324" y="2104259"/>
                </a:cubicBezTo>
                <a:close/>
                <a:moveTo>
                  <a:pt x="1477697" y="2098061"/>
                </a:moveTo>
                <a:cubicBezTo>
                  <a:pt x="1477303" y="2098455"/>
                  <a:pt x="1475828" y="2100520"/>
                  <a:pt x="1473270" y="2104259"/>
                </a:cubicBezTo>
                <a:cubicBezTo>
                  <a:pt x="1471302" y="2108587"/>
                  <a:pt x="1472089" y="2107800"/>
                  <a:pt x="1475631" y="2101898"/>
                </a:cubicBezTo>
                <a:cubicBezTo>
                  <a:pt x="1477401" y="2098947"/>
                  <a:pt x="1478090" y="2097668"/>
                  <a:pt x="1477697" y="2098061"/>
                </a:cubicBezTo>
                <a:close/>
                <a:moveTo>
                  <a:pt x="2631630" y="2091883"/>
                </a:moveTo>
                <a:lnTo>
                  <a:pt x="2632624" y="2092552"/>
                </a:lnTo>
                <a:lnTo>
                  <a:pt x="2631285" y="2092574"/>
                </a:lnTo>
                <a:close/>
                <a:moveTo>
                  <a:pt x="476580" y="2091200"/>
                </a:moveTo>
                <a:cubicBezTo>
                  <a:pt x="477662" y="2091347"/>
                  <a:pt x="478301" y="2095700"/>
                  <a:pt x="478498" y="2104259"/>
                </a:cubicBezTo>
                <a:cubicBezTo>
                  <a:pt x="478629" y="2108587"/>
                  <a:pt x="478367" y="2112522"/>
                  <a:pt x="477711" y="2116064"/>
                </a:cubicBezTo>
                <a:cubicBezTo>
                  <a:pt x="477055" y="2119605"/>
                  <a:pt x="475219" y="2115670"/>
                  <a:pt x="472202" y="2104259"/>
                </a:cubicBezTo>
                <a:cubicBezTo>
                  <a:pt x="472464" y="2099930"/>
                  <a:pt x="473514" y="2095995"/>
                  <a:pt x="475350" y="2092454"/>
                </a:cubicBezTo>
                <a:cubicBezTo>
                  <a:pt x="475809" y="2091568"/>
                  <a:pt x="476219" y="2091150"/>
                  <a:pt x="476580" y="2091200"/>
                </a:cubicBezTo>
                <a:close/>
                <a:moveTo>
                  <a:pt x="2630471" y="2091102"/>
                </a:moveTo>
                <a:lnTo>
                  <a:pt x="2631738" y="2091667"/>
                </a:lnTo>
                <a:lnTo>
                  <a:pt x="2631630" y="2091883"/>
                </a:lnTo>
                <a:close/>
                <a:moveTo>
                  <a:pt x="2468140" y="2089011"/>
                </a:moveTo>
                <a:cubicBezTo>
                  <a:pt x="2468009" y="2089404"/>
                  <a:pt x="2467976" y="2090290"/>
                  <a:pt x="2468041" y="2091667"/>
                </a:cubicBezTo>
                <a:cubicBezTo>
                  <a:pt x="2468697" y="2099930"/>
                  <a:pt x="2470534" y="2102291"/>
                  <a:pt x="2473551" y="2098750"/>
                </a:cubicBezTo>
                <a:cubicBezTo>
                  <a:pt x="2476567" y="2095208"/>
                  <a:pt x="2476830" y="2092847"/>
                  <a:pt x="2474338" y="2091667"/>
                </a:cubicBezTo>
                <a:cubicBezTo>
                  <a:pt x="2471321" y="2091273"/>
                  <a:pt x="2469484" y="2090486"/>
                  <a:pt x="2468829" y="2089305"/>
                </a:cubicBezTo>
                <a:cubicBezTo>
                  <a:pt x="2468501" y="2088715"/>
                  <a:pt x="2468271" y="2088617"/>
                  <a:pt x="2468140" y="2089011"/>
                </a:cubicBezTo>
                <a:close/>
                <a:moveTo>
                  <a:pt x="2621803" y="2087240"/>
                </a:moveTo>
                <a:cubicBezTo>
                  <a:pt x="2621147" y="2086846"/>
                  <a:pt x="2623147" y="2087535"/>
                  <a:pt x="2627803" y="2089305"/>
                </a:cubicBezTo>
                <a:lnTo>
                  <a:pt x="2630471" y="2091102"/>
                </a:lnTo>
                <a:close/>
                <a:moveTo>
                  <a:pt x="1801647" y="2086354"/>
                </a:moveTo>
                <a:cubicBezTo>
                  <a:pt x="1802171" y="2085567"/>
                  <a:pt x="1802893" y="2085764"/>
                  <a:pt x="1803811" y="2086945"/>
                </a:cubicBezTo>
                <a:cubicBezTo>
                  <a:pt x="1805647" y="2089305"/>
                  <a:pt x="1806697" y="2090880"/>
                  <a:pt x="1806959" y="2091667"/>
                </a:cubicBezTo>
                <a:cubicBezTo>
                  <a:pt x="1806697" y="2095602"/>
                  <a:pt x="1805647" y="2098750"/>
                  <a:pt x="1803811" y="2101111"/>
                </a:cubicBezTo>
                <a:cubicBezTo>
                  <a:pt x="1801975" y="2103472"/>
                  <a:pt x="1800925" y="2100324"/>
                  <a:pt x="1800663" y="2091667"/>
                </a:cubicBezTo>
                <a:cubicBezTo>
                  <a:pt x="1800794" y="2088912"/>
                  <a:pt x="1801122" y="2087142"/>
                  <a:pt x="1801647" y="2086354"/>
                </a:cubicBezTo>
                <a:close/>
                <a:moveTo>
                  <a:pt x="2038240" y="2082715"/>
                </a:moveTo>
                <a:cubicBezTo>
                  <a:pt x="2038371" y="2082321"/>
                  <a:pt x="2039191" y="2082419"/>
                  <a:pt x="2040699" y="2083010"/>
                </a:cubicBezTo>
                <a:cubicBezTo>
                  <a:pt x="2043716" y="2084190"/>
                  <a:pt x="2045552" y="2084977"/>
                  <a:pt x="2046208" y="2085371"/>
                </a:cubicBezTo>
                <a:cubicBezTo>
                  <a:pt x="2046733" y="2086158"/>
                  <a:pt x="2047257" y="2087732"/>
                  <a:pt x="2047782" y="2090093"/>
                </a:cubicBezTo>
                <a:cubicBezTo>
                  <a:pt x="2048307" y="2092454"/>
                  <a:pt x="2045683" y="2090880"/>
                  <a:pt x="2039912" y="2085371"/>
                </a:cubicBezTo>
                <a:cubicBezTo>
                  <a:pt x="2038666" y="2083994"/>
                  <a:pt x="2038109" y="2083108"/>
                  <a:pt x="2038240" y="2082715"/>
                </a:cubicBezTo>
                <a:close/>
                <a:moveTo>
                  <a:pt x="454199" y="2080058"/>
                </a:moveTo>
                <a:cubicBezTo>
                  <a:pt x="454593" y="2079271"/>
                  <a:pt x="455085" y="2079468"/>
                  <a:pt x="455675" y="2080648"/>
                </a:cubicBezTo>
                <a:cubicBezTo>
                  <a:pt x="456855" y="2083010"/>
                  <a:pt x="456068" y="2084584"/>
                  <a:pt x="453314" y="2085371"/>
                </a:cubicBezTo>
                <a:cubicBezTo>
                  <a:pt x="453511" y="2082616"/>
                  <a:pt x="453806" y="2080845"/>
                  <a:pt x="454199" y="2080058"/>
                </a:cubicBezTo>
                <a:close/>
                <a:moveTo>
                  <a:pt x="1385125" y="2079075"/>
                </a:moveTo>
                <a:cubicBezTo>
                  <a:pt x="1375681" y="2078550"/>
                  <a:pt x="1367811" y="2079599"/>
                  <a:pt x="1361515" y="2082223"/>
                </a:cubicBezTo>
                <a:cubicBezTo>
                  <a:pt x="1355219" y="2084846"/>
                  <a:pt x="1350497" y="2092191"/>
                  <a:pt x="1347349" y="2104259"/>
                </a:cubicBezTo>
                <a:cubicBezTo>
                  <a:pt x="1346037" y="2118425"/>
                  <a:pt x="1347087" y="2126295"/>
                  <a:pt x="1350497" y="2127869"/>
                </a:cubicBezTo>
                <a:cubicBezTo>
                  <a:pt x="1353907" y="2129443"/>
                  <a:pt x="1348661" y="2134165"/>
                  <a:pt x="1334757" y="2142035"/>
                </a:cubicBezTo>
                <a:cubicBezTo>
                  <a:pt x="1332003" y="2144396"/>
                  <a:pt x="1329642" y="2145970"/>
                  <a:pt x="1327674" y="2146757"/>
                </a:cubicBezTo>
                <a:cubicBezTo>
                  <a:pt x="1325707" y="2147544"/>
                  <a:pt x="1321772" y="2152266"/>
                  <a:pt x="1315869" y="2160923"/>
                </a:cubicBezTo>
                <a:lnTo>
                  <a:pt x="1278093" y="2223883"/>
                </a:lnTo>
                <a:cubicBezTo>
                  <a:pt x="1290947" y="2219817"/>
                  <a:pt x="1298293" y="2215358"/>
                  <a:pt x="1300129" y="2210504"/>
                </a:cubicBezTo>
                <a:cubicBezTo>
                  <a:pt x="1301965" y="2205651"/>
                  <a:pt x="1315607" y="2187025"/>
                  <a:pt x="1341053" y="2154627"/>
                </a:cubicBezTo>
                <a:cubicBezTo>
                  <a:pt x="1350760" y="2145183"/>
                  <a:pt x="1359679" y="2134165"/>
                  <a:pt x="1367811" y="2121573"/>
                </a:cubicBezTo>
                <a:cubicBezTo>
                  <a:pt x="1375944" y="2108981"/>
                  <a:pt x="1381715" y="2094815"/>
                  <a:pt x="1385125" y="2079075"/>
                </a:cubicBezTo>
                <a:close/>
                <a:moveTo>
                  <a:pt x="1171061" y="2066482"/>
                </a:moveTo>
                <a:cubicBezTo>
                  <a:pt x="1167912" y="2075139"/>
                  <a:pt x="1164765" y="2081436"/>
                  <a:pt x="1161617" y="2085371"/>
                </a:cubicBezTo>
                <a:cubicBezTo>
                  <a:pt x="1158469" y="2089305"/>
                  <a:pt x="1155320" y="2095602"/>
                  <a:pt x="1152172" y="2104259"/>
                </a:cubicBezTo>
                <a:cubicBezTo>
                  <a:pt x="1151910" y="2104521"/>
                  <a:pt x="1150861" y="2105570"/>
                  <a:pt x="1149024" y="2107407"/>
                </a:cubicBezTo>
                <a:cubicBezTo>
                  <a:pt x="1147188" y="2109243"/>
                  <a:pt x="1146139" y="2110293"/>
                  <a:pt x="1145876" y="2110555"/>
                </a:cubicBezTo>
                <a:cubicBezTo>
                  <a:pt x="1145876" y="2115801"/>
                  <a:pt x="1145876" y="2117900"/>
                  <a:pt x="1145876" y="2116851"/>
                </a:cubicBezTo>
                <a:lnTo>
                  <a:pt x="1139580" y="2123147"/>
                </a:lnTo>
                <a:cubicBezTo>
                  <a:pt x="1136695" y="2129050"/>
                  <a:pt x="1134596" y="2132984"/>
                  <a:pt x="1133284" y="2134952"/>
                </a:cubicBezTo>
                <a:cubicBezTo>
                  <a:pt x="1131973" y="2136919"/>
                  <a:pt x="1129874" y="2139280"/>
                  <a:pt x="1126988" y="2142035"/>
                </a:cubicBezTo>
                <a:lnTo>
                  <a:pt x="1120692" y="2135739"/>
                </a:lnTo>
                <a:close/>
                <a:moveTo>
                  <a:pt x="2217184" y="2061269"/>
                </a:moveTo>
                <a:cubicBezTo>
                  <a:pt x="2216660" y="2061925"/>
                  <a:pt x="2216332" y="2063662"/>
                  <a:pt x="2216201" y="2066482"/>
                </a:cubicBezTo>
                <a:cubicBezTo>
                  <a:pt x="2216463" y="2070286"/>
                  <a:pt x="2217513" y="2073697"/>
                  <a:pt x="2219349" y="2076714"/>
                </a:cubicBezTo>
                <a:cubicBezTo>
                  <a:pt x="2221185" y="2079730"/>
                  <a:pt x="2222234" y="2078419"/>
                  <a:pt x="2222497" y="2072779"/>
                </a:cubicBezTo>
                <a:cubicBezTo>
                  <a:pt x="2222234" y="2068975"/>
                  <a:pt x="2221185" y="2065564"/>
                  <a:pt x="2219349" y="2062548"/>
                </a:cubicBezTo>
                <a:cubicBezTo>
                  <a:pt x="2218431" y="2061039"/>
                  <a:pt x="2217709" y="2060613"/>
                  <a:pt x="2217184" y="2061269"/>
                </a:cubicBezTo>
                <a:close/>
                <a:moveTo>
                  <a:pt x="2846666" y="2057735"/>
                </a:moveTo>
                <a:lnTo>
                  <a:pt x="2845803" y="2060187"/>
                </a:lnTo>
                <a:cubicBezTo>
                  <a:pt x="2846459" y="2068450"/>
                  <a:pt x="2848295" y="2070811"/>
                  <a:pt x="2851312" y="2067270"/>
                </a:cubicBezTo>
                <a:cubicBezTo>
                  <a:pt x="2854329" y="2063728"/>
                  <a:pt x="2854591" y="2061367"/>
                  <a:pt x="2852099" y="2060187"/>
                </a:cubicBezTo>
                <a:cubicBezTo>
                  <a:pt x="2849411" y="2059793"/>
                  <a:pt x="2847607" y="2059203"/>
                  <a:pt x="2846689" y="2058416"/>
                </a:cubicBezTo>
                <a:close/>
                <a:moveTo>
                  <a:pt x="2644330" y="2053891"/>
                </a:moveTo>
                <a:cubicBezTo>
                  <a:pt x="2641838" y="2062679"/>
                  <a:pt x="2640527" y="2068713"/>
                  <a:pt x="2640395" y="2071991"/>
                </a:cubicBezTo>
                <a:cubicBezTo>
                  <a:pt x="2640264" y="2075271"/>
                  <a:pt x="2637379" y="2079730"/>
                  <a:pt x="2631738" y="2085371"/>
                </a:cubicBezTo>
                <a:close/>
                <a:moveTo>
                  <a:pt x="1794367" y="2016115"/>
                </a:moveTo>
                <a:cubicBezTo>
                  <a:pt x="1794629" y="2022017"/>
                  <a:pt x="1795679" y="2027526"/>
                  <a:pt x="1797515" y="2032641"/>
                </a:cubicBezTo>
                <a:cubicBezTo>
                  <a:pt x="1799351" y="2037757"/>
                  <a:pt x="1800401" y="2044840"/>
                  <a:pt x="1800663" y="2053891"/>
                </a:cubicBezTo>
                <a:cubicBezTo>
                  <a:pt x="1797909" y="2065696"/>
                  <a:pt x="1795548" y="2073566"/>
                  <a:pt x="1793580" y="2077501"/>
                </a:cubicBezTo>
                <a:cubicBezTo>
                  <a:pt x="1791613" y="2081436"/>
                  <a:pt x="1787677" y="2086158"/>
                  <a:pt x="1781775" y="2091667"/>
                </a:cubicBezTo>
                <a:cubicBezTo>
                  <a:pt x="1781119" y="2075927"/>
                  <a:pt x="1780857" y="2061761"/>
                  <a:pt x="1780988" y="2049168"/>
                </a:cubicBezTo>
                <a:cubicBezTo>
                  <a:pt x="1781119" y="2036577"/>
                  <a:pt x="1785579" y="2025559"/>
                  <a:pt x="1794367" y="2016115"/>
                </a:cubicBezTo>
                <a:close/>
                <a:moveTo>
                  <a:pt x="717747" y="2016115"/>
                </a:moveTo>
                <a:cubicBezTo>
                  <a:pt x="710926" y="2038020"/>
                  <a:pt x="704105" y="2060318"/>
                  <a:pt x="697285" y="2083010"/>
                </a:cubicBezTo>
                <a:cubicBezTo>
                  <a:pt x="690464" y="2105702"/>
                  <a:pt x="686791" y="2129574"/>
                  <a:pt x="686267" y="2154627"/>
                </a:cubicBezTo>
                <a:cubicBezTo>
                  <a:pt x="693087" y="2137444"/>
                  <a:pt x="699908" y="2115146"/>
                  <a:pt x="706729" y="2087732"/>
                </a:cubicBezTo>
                <a:cubicBezTo>
                  <a:pt x="713549" y="2060318"/>
                  <a:pt x="717222" y="2036445"/>
                  <a:pt x="717747" y="2016115"/>
                </a:cubicBezTo>
                <a:close/>
                <a:moveTo>
                  <a:pt x="3009500" y="2003522"/>
                </a:moveTo>
                <a:cubicBezTo>
                  <a:pt x="3012517" y="2003784"/>
                  <a:pt x="3014353" y="2004834"/>
                  <a:pt x="3015009" y="2006670"/>
                </a:cubicBezTo>
                <a:cubicBezTo>
                  <a:pt x="3015665" y="2008507"/>
                  <a:pt x="3015927" y="2009556"/>
                  <a:pt x="3015796" y="2009818"/>
                </a:cubicBezTo>
                <a:close/>
                <a:moveTo>
                  <a:pt x="1105444" y="2000866"/>
                </a:moveTo>
                <a:cubicBezTo>
                  <a:pt x="1106362" y="2000472"/>
                  <a:pt x="1106985" y="2000571"/>
                  <a:pt x="1107313" y="2001161"/>
                </a:cubicBezTo>
                <a:cubicBezTo>
                  <a:pt x="1107969" y="2002342"/>
                  <a:pt x="1108231" y="2003129"/>
                  <a:pt x="1108100" y="2003522"/>
                </a:cubicBezTo>
                <a:lnTo>
                  <a:pt x="1101804" y="2003522"/>
                </a:lnTo>
                <a:cubicBezTo>
                  <a:pt x="1103313" y="2002145"/>
                  <a:pt x="1104526" y="2001260"/>
                  <a:pt x="1105444" y="2000866"/>
                </a:cubicBezTo>
                <a:close/>
                <a:moveTo>
                  <a:pt x="2682107" y="1997226"/>
                </a:moveTo>
                <a:lnTo>
                  <a:pt x="2644330" y="2053891"/>
                </a:lnTo>
                <a:cubicBezTo>
                  <a:pt x="2647478" y="2044053"/>
                  <a:pt x="2652201" y="2033822"/>
                  <a:pt x="2658497" y="2023197"/>
                </a:cubicBezTo>
                <a:cubicBezTo>
                  <a:pt x="2664792" y="2012573"/>
                  <a:pt x="2672663" y="2003916"/>
                  <a:pt x="2682107" y="1997226"/>
                </a:cubicBezTo>
                <a:close/>
                <a:moveTo>
                  <a:pt x="2097560" y="1994571"/>
                </a:moveTo>
                <a:cubicBezTo>
                  <a:pt x="2097035" y="1994964"/>
                  <a:pt x="2096707" y="1995849"/>
                  <a:pt x="2096576" y="1997226"/>
                </a:cubicBezTo>
                <a:cubicBezTo>
                  <a:pt x="2097232" y="2003129"/>
                  <a:pt x="2099069" y="2005490"/>
                  <a:pt x="2102085" y="2004309"/>
                </a:cubicBezTo>
                <a:cubicBezTo>
                  <a:pt x="2105102" y="2003129"/>
                  <a:pt x="2105365" y="2000768"/>
                  <a:pt x="2102872" y="1997226"/>
                </a:cubicBezTo>
                <a:cubicBezTo>
                  <a:pt x="2102610" y="1996833"/>
                  <a:pt x="2101561" y="1996046"/>
                  <a:pt x="2099724" y="1994865"/>
                </a:cubicBezTo>
                <a:cubicBezTo>
                  <a:pt x="2098806" y="1994275"/>
                  <a:pt x="2098085" y="1994177"/>
                  <a:pt x="2097560" y="1994571"/>
                </a:cubicBezTo>
                <a:close/>
                <a:moveTo>
                  <a:pt x="2140648" y="1990930"/>
                </a:moveTo>
                <a:cubicBezTo>
                  <a:pt x="2140255" y="2008375"/>
                  <a:pt x="2139468" y="2028575"/>
                  <a:pt x="2138287" y="2051530"/>
                </a:cubicBezTo>
                <a:cubicBezTo>
                  <a:pt x="2137107" y="2074484"/>
                  <a:pt x="2137894" y="2089962"/>
                  <a:pt x="2140648" y="2097962"/>
                </a:cubicBezTo>
                <a:cubicBezTo>
                  <a:pt x="2149699" y="2084059"/>
                  <a:pt x="2153634" y="2066220"/>
                  <a:pt x="2152453" y="2044447"/>
                </a:cubicBezTo>
                <a:cubicBezTo>
                  <a:pt x="2151273" y="2022673"/>
                  <a:pt x="2147338" y="2004834"/>
                  <a:pt x="2140648" y="1990930"/>
                </a:cubicBezTo>
                <a:close/>
                <a:moveTo>
                  <a:pt x="465906" y="1984635"/>
                </a:moveTo>
                <a:cubicBezTo>
                  <a:pt x="469054" y="1989881"/>
                  <a:pt x="470628" y="1991980"/>
                  <a:pt x="470628" y="1990930"/>
                </a:cubicBezTo>
                <a:cubicBezTo>
                  <a:pt x="470628" y="1989881"/>
                  <a:pt x="469054" y="1991980"/>
                  <a:pt x="465906" y="1997226"/>
                </a:cubicBezTo>
                <a:cubicBezTo>
                  <a:pt x="465906" y="1991980"/>
                  <a:pt x="465906" y="1989881"/>
                  <a:pt x="465906" y="1990930"/>
                </a:cubicBezTo>
                <a:cubicBezTo>
                  <a:pt x="465906" y="1985684"/>
                  <a:pt x="465906" y="1983585"/>
                  <a:pt x="465906" y="1984635"/>
                </a:cubicBezTo>
                <a:close/>
                <a:moveTo>
                  <a:pt x="3009500" y="1978338"/>
                </a:moveTo>
                <a:lnTo>
                  <a:pt x="2971724" y="2066482"/>
                </a:lnTo>
                <a:cubicBezTo>
                  <a:pt x="2967264" y="2065564"/>
                  <a:pt x="2963591" y="2064253"/>
                  <a:pt x="2960706" y="2062548"/>
                </a:cubicBezTo>
                <a:cubicBezTo>
                  <a:pt x="2957820" y="2060843"/>
                  <a:pt x="2963591" y="2045365"/>
                  <a:pt x="2978020" y="2016115"/>
                </a:cubicBezTo>
                <a:cubicBezTo>
                  <a:pt x="2983660" y="2006670"/>
                  <a:pt x="2988119" y="1998800"/>
                  <a:pt x="2991399" y="1992504"/>
                </a:cubicBezTo>
                <a:cubicBezTo>
                  <a:pt x="2994678" y="1986208"/>
                  <a:pt x="3000711" y="1981486"/>
                  <a:pt x="3009500" y="1978338"/>
                </a:cubicBezTo>
                <a:close/>
                <a:moveTo>
                  <a:pt x="1555118" y="1972042"/>
                </a:moveTo>
                <a:lnTo>
                  <a:pt x="1542526" y="1990930"/>
                </a:lnTo>
                <a:cubicBezTo>
                  <a:pt x="1545412" y="1985815"/>
                  <a:pt x="1547510" y="1983454"/>
                  <a:pt x="1548822" y="1983847"/>
                </a:cubicBezTo>
                <a:cubicBezTo>
                  <a:pt x="1550134" y="1984241"/>
                  <a:pt x="1552233" y="1980306"/>
                  <a:pt x="1555118" y="1972042"/>
                </a:cubicBezTo>
                <a:close/>
                <a:moveTo>
                  <a:pt x="661083" y="1972042"/>
                </a:moveTo>
                <a:cubicBezTo>
                  <a:pt x="652688" y="1977289"/>
                  <a:pt x="649015" y="1979388"/>
                  <a:pt x="650065" y="1978338"/>
                </a:cubicBezTo>
                <a:cubicBezTo>
                  <a:pt x="651114" y="1977289"/>
                  <a:pt x="650589" y="1979388"/>
                  <a:pt x="648491" y="1984635"/>
                </a:cubicBezTo>
                <a:cubicBezTo>
                  <a:pt x="639309" y="1996570"/>
                  <a:pt x="632488" y="2016770"/>
                  <a:pt x="628029" y="2045234"/>
                </a:cubicBezTo>
                <a:cubicBezTo>
                  <a:pt x="623569" y="2073697"/>
                  <a:pt x="619896" y="2095471"/>
                  <a:pt x="617010" y="2110555"/>
                </a:cubicBezTo>
                <a:cubicBezTo>
                  <a:pt x="612813" y="2125770"/>
                  <a:pt x="607042" y="2148856"/>
                  <a:pt x="599696" y="2179811"/>
                </a:cubicBezTo>
                <a:cubicBezTo>
                  <a:pt x="592351" y="2210767"/>
                  <a:pt x="589728" y="2233852"/>
                  <a:pt x="591826" y="2249067"/>
                </a:cubicBezTo>
                <a:cubicBezTo>
                  <a:pt x="608091" y="2227294"/>
                  <a:pt x="622782" y="2184271"/>
                  <a:pt x="635899" y="2119999"/>
                </a:cubicBezTo>
                <a:cubicBezTo>
                  <a:pt x="649015" y="2055727"/>
                  <a:pt x="657410" y="2006408"/>
                  <a:pt x="661083" y="1972042"/>
                </a:cubicBezTo>
                <a:close/>
                <a:moveTo>
                  <a:pt x="2612850" y="1965746"/>
                </a:moveTo>
                <a:cubicBezTo>
                  <a:pt x="2604455" y="1978572"/>
                  <a:pt x="2582069" y="2020078"/>
                  <a:pt x="2545692" y="2090268"/>
                </a:cubicBezTo>
                <a:cubicBezTo>
                  <a:pt x="2509315" y="2160456"/>
                  <a:pt x="2471539" y="2232744"/>
                  <a:pt x="2432364" y="2307131"/>
                </a:cubicBezTo>
                <a:cubicBezTo>
                  <a:pt x="2393189" y="2381517"/>
                  <a:pt x="2365207" y="2431419"/>
                  <a:pt x="2348417" y="2456836"/>
                </a:cubicBezTo>
                <a:lnTo>
                  <a:pt x="2286853" y="2579966"/>
                </a:lnTo>
                <a:lnTo>
                  <a:pt x="2290944" y="2572197"/>
                </a:lnTo>
                <a:cubicBezTo>
                  <a:pt x="2295904" y="2562827"/>
                  <a:pt x="2301615" y="2552122"/>
                  <a:pt x="2308076" y="2540084"/>
                </a:cubicBezTo>
                <a:cubicBezTo>
                  <a:pt x="2333921" y="2491931"/>
                  <a:pt x="2360815" y="2442729"/>
                  <a:pt x="2388758" y="2392477"/>
                </a:cubicBezTo>
                <a:cubicBezTo>
                  <a:pt x="2416702" y="2342225"/>
                  <a:pt x="2434735" y="2311212"/>
                  <a:pt x="2442857" y="2299436"/>
                </a:cubicBezTo>
                <a:cubicBezTo>
                  <a:pt x="2462926" y="2263496"/>
                  <a:pt x="2493619" y="2206307"/>
                  <a:pt x="2534937" y="2127869"/>
                </a:cubicBezTo>
                <a:cubicBezTo>
                  <a:pt x="2576255" y="2049431"/>
                  <a:pt x="2602225" y="1995390"/>
                  <a:pt x="2612850" y="1965746"/>
                </a:cubicBezTo>
                <a:close/>
                <a:moveTo>
                  <a:pt x="2097560" y="1963189"/>
                </a:moveTo>
                <a:cubicBezTo>
                  <a:pt x="2097035" y="1963451"/>
                  <a:pt x="2096707" y="1964303"/>
                  <a:pt x="2096576" y="1965746"/>
                </a:cubicBezTo>
                <a:lnTo>
                  <a:pt x="2101823" y="1969419"/>
                </a:lnTo>
                <a:lnTo>
                  <a:pt x="2099724" y="1964172"/>
                </a:lnTo>
                <a:cubicBezTo>
                  <a:pt x="2098806" y="1963254"/>
                  <a:pt x="2098085" y="1962926"/>
                  <a:pt x="2097560" y="1963189"/>
                </a:cubicBezTo>
                <a:close/>
                <a:moveTo>
                  <a:pt x="687250" y="1960434"/>
                </a:moveTo>
                <a:cubicBezTo>
                  <a:pt x="686726" y="1961221"/>
                  <a:pt x="686398" y="1962992"/>
                  <a:pt x="686267" y="1965746"/>
                </a:cubicBezTo>
                <a:cubicBezTo>
                  <a:pt x="686923" y="1974403"/>
                  <a:pt x="688759" y="1977551"/>
                  <a:pt x="691776" y="1975190"/>
                </a:cubicBezTo>
                <a:cubicBezTo>
                  <a:pt x="694793" y="1972829"/>
                  <a:pt x="695055" y="1969681"/>
                  <a:pt x="692563" y="1965746"/>
                </a:cubicBezTo>
                <a:cubicBezTo>
                  <a:pt x="692300" y="1964959"/>
                  <a:pt x="691251" y="1963385"/>
                  <a:pt x="689415" y="1961024"/>
                </a:cubicBezTo>
                <a:cubicBezTo>
                  <a:pt x="688497" y="1959844"/>
                  <a:pt x="687775" y="1959647"/>
                  <a:pt x="687250" y="1960434"/>
                </a:cubicBezTo>
                <a:close/>
                <a:moveTo>
                  <a:pt x="2052504" y="1953154"/>
                </a:moveTo>
                <a:cubicBezTo>
                  <a:pt x="2043453" y="1965353"/>
                  <a:pt x="2037944" y="1986602"/>
                  <a:pt x="2035977" y="2016902"/>
                </a:cubicBezTo>
                <a:cubicBezTo>
                  <a:pt x="2034009" y="2047201"/>
                  <a:pt x="2033222" y="2070024"/>
                  <a:pt x="2033616" y="2085371"/>
                </a:cubicBezTo>
                <a:cubicBezTo>
                  <a:pt x="2032960" y="2107669"/>
                  <a:pt x="2032698" y="2118162"/>
                  <a:pt x="2032829" y="2116851"/>
                </a:cubicBezTo>
                <a:cubicBezTo>
                  <a:pt x="2032960" y="2115539"/>
                  <a:pt x="2037420" y="2119737"/>
                  <a:pt x="2046208" y="2129443"/>
                </a:cubicBezTo>
                <a:cubicBezTo>
                  <a:pt x="2047257" y="2160923"/>
                  <a:pt x="2045159" y="2192403"/>
                  <a:pt x="2039912" y="2223883"/>
                </a:cubicBezTo>
                <a:lnTo>
                  <a:pt x="2033616" y="2129443"/>
                </a:lnTo>
                <a:cubicBezTo>
                  <a:pt x="2026926" y="2147019"/>
                  <a:pt x="2021417" y="2190567"/>
                  <a:pt x="2017089" y="2260086"/>
                </a:cubicBezTo>
                <a:cubicBezTo>
                  <a:pt x="2012760" y="2329604"/>
                  <a:pt x="2011973" y="2376300"/>
                  <a:pt x="2014728" y="2400172"/>
                </a:cubicBezTo>
                <a:cubicBezTo>
                  <a:pt x="2017745" y="2390335"/>
                  <a:pt x="2019581" y="2378530"/>
                  <a:pt x="2020237" y="2364757"/>
                </a:cubicBezTo>
                <a:cubicBezTo>
                  <a:pt x="2020893" y="2350984"/>
                  <a:pt x="2021155" y="2337605"/>
                  <a:pt x="2021024" y="2324620"/>
                </a:cubicBezTo>
                <a:cubicBezTo>
                  <a:pt x="2026271" y="2323570"/>
                  <a:pt x="2028369" y="2325669"/>
                  <a:pt x="2027320" y="2330916"/>
                </a:cubicBezTo>
                <a:lnTo>
                  <a:pt x="2027320" y="2374988"/>
                </a:lnTo>
                <a:cubicBezTo>
                  <a:pt x="2043322" y="2358854"/>
                  <a:pt x="2050668" y="2342327"/>
                  <a:pt x="2049356" y="2325407"/>
                </a:cubicBezTo>
                <a:cubicBezTo>
                  <a:pt x="2048044" y="2308486"/>
                  <a:pt x="2055390" y="2293533"/>
                  <a:pt x="2071392" y="2280547"/>
                </a:cubicBezTo>
                <a:cubicBezTo>
                  <a:pt x="2062604" y="2278842"/>
                  <a:pt x="2058144" y="2277531"/>
                  <a:pt x="2058013" y="2276613"/>
                </a:cubicBezTo>
                <a:cubicBezTo>
                  <a:pt x="2057882" y="2275695"/>
                  <a:pt x="2058144" y="2266513"/>
                  <a:pt x="2058800" y="2249067"/>
                </a:cubicBezTo>
                <a:lnTo>
                  <a:pt x="2065096" y="2116851"/>
                </a:lnTo>
                <a:cubicBezTo>
                  <a:pt x="2061423" y="2098487"/>
                  <a:pt x="2057751" y="2083272"/>
                  <a:pt x="2054078" y="2071205"/>
                </a:cubicBezTo>
                <a:cubicBezTo>
                  <a:pt x="2050405" y="2059138"/>
                  <a:pt x="2049881" y="2047070"/>
                  <a:pt x="2052504" y="2035002"/>
                </a:cubicBezTo>
                <a:cubicBezTo>
                  <a:pt x="2052898" y="2017820"/>
                  <a:pt x="2053685" y="2004965"/>
                  <a:pt x="2054865" y="1996440"/>
                </a:cubicBezTo>
                <a:cubicBezTo>
                  <a:pt x="2056045" y="1987913"/>
                  <a:pt x="2055259" y="1973485"/>
                  <a:pt x="2052504" y="1953154"/>
                </a:cubicBezTo>
                <a:close/>
                <a:moveTo>
                  <a:pt x="1662151" y="1953154"/>
                </a:moveTo>
                <a:cubicBezTo>
                  <a:pt x="1659265" y="1955646"/>
                  <a:pt x="1657166" y="1956958"/>
                  <a:pt x="1655855" y="1957089"/>
                </a:cubicBezTo>
                <a:cubicBezTo>
                  <a:pt x="1654543" y="1957220"/>
                  <a:pt x="1652444" y="1960106"/>
                  <a:pt x="1649559" y="1965746"/>
                </a:cubicBezTo>
                <a:lnTo>
                  <a:pt x="1529934" y="2186107"/>
                </a:lnTo>
                <a:cubicBezTo>
                  <a:pt x="1543313" y="2176007"/>
                  <a:pt x="1566923" y="2141117"/>
                  <a:pt x="1600764" y="2081436"/>
                </a:cubicBezTo>
                <a:cubicBezTo>
                  <a:pt x="1634605" y="2021754"/>
                  <a:pt x="1655067" y="1978994"/>
                  <a:pt x="1662151" y="1953154"/>
                </a:cubicBezTo>
                <a:close/>
                <a:moveTo>
                  <a:pt x="1567710" y="1946858"/>
                </a:moveTo>
                <a:cubicBezTo>
                  <a:pt x="1563775" y="1950793"/>
                  <a:pt x="1561414" y="1953154"/>
                  <a:pt x="1560627" y="1953941"/>
                </a:cubicBezTo>
                <a:cubicBezTo>
                  <a:pt x="1561021" y="1953547"/>
                  <a:pt x="1561808" y="1952761"/>
                  <a:pt x="1562988" y="1951580"/>
                </a:cubicBezTo>
                <a:cubicBezTo>
                  <a:pt x="1567710" y="1946858"/>
                  <a:pt x="1569284" y="1945284"/>
                  <a:pt x="1567710" y="1946858"/>
                </a:cubicBezTo>
                <a:close/>
                <a:moveTo>
                  <a:pt x="1227725" y="1946858"/>
                </a:moveTo>
                <a:lnTo>
                  <a:pt x="1152172" y="2060187"/>
                </a:lnTo>
                <a:cubicBezTo>
                  <a:pt x="1154140" y="2050349"/>
                  <a:pt x="1164371" y="2030674"/>
                  <a:pt x="1182865" y="2001161"/>
                </a:cubicBezTo>
                <a:cubicBezTo>
                  <a:pt x="1201360" y="1971649"/>
                  <a:pt x="1216313" y="1953547"/>
                  <a:pt x="1227725" y="1946858"/>
                </a:cubicBezTo>
                <a:close/>
                <a:moveTo>
                  <a:pt x="1794367" y="1939775"/>
                </a:moveTo>
                <a:cubicBezTo>
                  <a:pt x="1795679" y="1939906"/>
                  <a:pt x="1797777" y="1944366"/>
                  <a:pt x="1800663" y="1953154"/>
                </a:cubicBezTo>
                <a:cubicBezTo>
                  <a:pt x="1800663" y="1953547"/>
                  <a:pt x="1800663" y="1955909"/>
                  <a:pt x="1800663" y="1960237"/>
                </a:cubicBezTo>
                <a:cubicBezTo>
                  <a:pt x="1800663" y="1964566"/>
                  <a:pt x="1800663" y="1968501"/>
                  <a:pt x="1800663" y="1972042"/>
                </a:cubicBezTo>
                <a:cubicBezTo>
                  <a:pt x="1800532" y="1980831"/>
                  <a:pt x="1799220" y="1986864"/>
                  <a:pt x="1796728" y="1990143"/>
                </a:cubicBezTo>
                <a:cubicBezTo>
                  <a:pt x="1794236" y="1993422"/>
                  <a:pt x="1791350" y="1997882"/>
                  <a:pt x="1788071" y="2003522"/>
                </a:cubicBezTo>
                <a:lnTo>
                  <a:pt x="1788071" y="1940562"/>
                </a:lnTo>
                <a:cubicBezTo>
                  <a:pt x="1790957" y="1939906"/>
                  <a:pt x="1793055" y="1939644"/>
                  <a:pt x="1794367" y="1939775"/>
                </a:cubicBezTo>
                <a:close/>
                <a:moveTo>
                  <a:pt x="2543594" y="1934266"/>
                </a:moveTo>
                <a:lnTo>
                  <a:pt x="2543594" y="1940562"/>
                </a:lnTo>
                <a:cubicBezTo>
                  <a:pt x="2546742" y="1943054"/>
                  <a:pt x="2548316" y="1942792"/>
                  <a:pt x="2548316" y="1939775"/>
                </a:cubicBezTo>
                <a:cubicBezTo>
                  <a:pt x="2548316" y="1936758"/>
                  <a:pt x="2546742" y="1934922"/>
                  <a:pt x="2543594" y="1934266"/>
                </a:cubicBezTo>
                <a:close/>
                <a:moveTo>
                  <a:pt x="1126988" y="1934266"/>
                </a:moveTo>
                <a:lnTo>
                  <a:pt x="1108100" y="1978338"/>
                </a:lnTo>
                <a:cubicBezTo>
                  <a:pt x="1086982" y="2015459"/>
                  <a:pt x="1067832" y="2049825"/>
                  <a:pt x="1050649" y="2081436"/>
                </a:cubicBezTo>
                <a:cubicBezTo>
                  <a:pt x="1033466" y="2113047"/>
                  <a:pt x="1012742" y="2145839"/>
                  <a:pt x="988476" y="2179811"/>
                </a:cubicBezTo>
                <a:lnTo>
                  <a:pt x="931812" y="2249067"/>
                </a:lnTo>
                <a:cubicBezTo>
                  <a:pt x="931549" y="2249330"/>
                  <a:pt x="930500" y="2250379"/>
                  <a:pt x="928664" y="2252215"/>
                </a:cubicBezTo>
                <a:cubicBezTo>
                  <a:pt x="926827" y="2254052"/>
                  <a:pt x="925778" y="2255101"/>
                  <a:pt x="925516" y="2255363"/>
                </a:cubicBezTo>
                <a:cubicBezTo>
                  <a:pt x="937845" y="2226638"/>
                  <a:pt x="969850" y="2170760"/>
                  <a:pt x="1021530" y="2087732"/>
                </a:cubicBezTo>
                <a:cubicBezTo>
                  <a:pt x="1073210" y="2004703"/>
                  <a:pt x="1108363" y="1953547"/>
                  <a:pt x="1126988" y="1934266"/>
                </a:cubicBezTo>
                <a:close/>
                <a:moveTo>
                  <a:pt x="2746739" y="1922658"/>
                </a:moveTo>
                <a:cubicBezTo>
                  <a:pt x="2746871" y="1923445"/>
                  <a:pt x="2746313" y="1925215"/>
                  <a:pt x="2745067" y="1927970"/>
                </a:cubicBezTo>
                <a:cubicBezTo>
                  <a:pt x="2744411" y="1928757"/>
                  <a:pt x="2742575" y="1930331"/>
                  <a:pt x="2739558" y="1932692"/>
                </a:cubicBezTo>
                <a:cubicBezTo>
                  <a:pt x="2736541" y="1935053"/>
                  <a:pt x="2736279" y="1933479"/>
                  <a:pt x="2738771" y="1927970"/>
                </a:cubicBezTo>
                <a:cubicBezTo>
                  <a:pt x="2739427" y="1927183"/>
                  <a:pt x="2741263" y="1925609"/>
                  <a:pt x="2744280" y="1923248"/>
                </a:cubicBezTo>
                <a:cubicBezTo>
                  <a:pt x="2745788" y="1922067"/>
                  <a:pt x="2746608" y="1921871"/>
                  <a:pt x="2746739" y="1922658"/>
                </a:cubicBezTo>
                <a:close/>
                <a:moveTo>
                  <a:pt x="562463" y="1917764"/>
                </a:moveTo>
                <a:lnTo>
                  <a:pt x="555698" y="1942013"/>
                </a:lnTo>
                <a:cubicBezTo>
                  <a:pt x="544532" y="1982790"/>
                  <a:pt x="532703" y="2028214"/>
                  <a:pt x="520209" y="2078288"/>
                </a:cubicBezTo>
                <a:cubicBezTo>
                  <a:pt x="503551" y="2145052"/>
                  <a:pt x="495943" y="2201978"/>
                  <a:pt x="497386" y="2249067"/>
                </a:cubicBezTo>
                <a:close/>
                <a:moveTo>
                  <a:pt x="2103757" y="1901015"/>
                </a:moveTo>
                <a:cubicBezTo>
                  <a:pt x="2103364" y="1901015"/>
                  <a:pt x="2103069" y="1901605"/>
                  <a:pt x="2102872" y="1902786"/>
                </a:cubicBezTo>
                <a:cubicBezTo>
                  <a:pt x="2105627" y="1905147"/>
                  <a:pt x="2106414" y="1905147"/>
                  <a:pt x="2105233" y="1902786"/>
                </a:cubicBezTo>
                <a:cubicBezTo>
                  <a:pt x="2104643" y="1901605"/>
                  <a:pt x="2104151" y="1901015"/>
                  <a:pt x="2103757" y="1901015"/>
                </a:cubicBezTo>
                <a:close/>
                <a:moveTo>
                  <a:pt x="1479566" y="1896490"/>
                </a:moveTo>
                <a:cubicBezTo>
                  <a:pt x="1467892" y="1905540"/>
                  <a:pt x="1459760" y="1914198"/>
                  <a:pt x="1455169" y="1922461"/>
                </a:cubicBezTo>
                <a:cubicBezTo>
                  <a:pt x="1450578" y="1930724"/>
                  <a:pt x="1444020" y="1940956"/>
                  <a:pt x="1435494" y="1953154"/>
                </a:cubicBezTo>
                <a:cubicBezTo>
                  <a:pt x="1428804" y="1965090"/>
                  <a:pt x="1421721" y="1975846"/>
                  <a:pt x="1414245" y="1985421"/>
                </a:cubicBezTo>
                <a:cubicBezTo>
                  <a:pt x="1406768" y="1994997"/>
                  <a:pt x="1401259" y="2007326"/>
                  <a:pt x="1397717" y="2022411"/>
                </a:cubicBezTo>
                <a:cubicBezTo>
                  <a:pt x="1411621" y="2020443"/>
                  <a:pt x="1418442" y="2019656"/>
                  <a:pt x="1418180" y="2020049"/>
                </a:cubicBezTo>
                <a:cubicBezTo>
                  <a:pt x="1417917" y="2020443"/>
                  <a:pt x="1421590" y="2014934"/>
                  <a:pt x="1429198" y="2003522"/>
                </a:cubicBezTo>
                <a:cubicBezTo>
                  <a:pt x="1442314" y="1985684"/>
                  <a:pt x="1453857" y="1969419"/>
                  <a:pt x="1463826" y="1954728"/>
                </a:cubicBezTo>
                <a:cubicBezTo>
                  <a:pt x="1473794" y="1940037"/>
                  <a:pt x="1479041" y="1920624"/>
                  <a:pt x="1479566" y="1896490"/>
                </a:cubicBezTo>
                <a:close/>
                <a:moveTo>
                  <a:pt x="2110054" y="1886652"/>
                </a:moveTo>
                <a:cubicBezTo>
                  <a:pt x="2109660" y="1886652"/>
                  <a:pt x="2109365" y="1887833"/>
                  <a:pt x="2109168" y="1890194"/>
                </a:cubicBezTo>
                <a:cubicBezTo>
                  <a:pt x="2111923" y="1894916"/>
                  <a:pt x="2112710" y="1894916"/>
                  <a:pt x="2111529" y="1890194"/>
                </a:cubicBezTo>
                <a:cubicBezTo>
                  <a:pt x="2110939" y="1887833"/>
                  <a:pt x="2110447" y="1886652"/>
                  <a:pt x="2110054" y="1886652"/>
                </a:cubicBezTo>
                <a:close/>
                <a:moveTo>
                  <a:pt x="1529934" y="1884685"/>
                </a:moveTo>
                <a:cubicBezTo>
                  <a:pt x="1530459" y="1884389"/>
                  <a:pt x="1530590" y="1884414"/>
                  <a:pt x="1530327" y="1884759"/>
                </a:cubicBezTo>
                <a:lnTo>
                  <a:pt x="1529749" y="1885345"/>
                </a:lnTo>
                <a:close/>
                <a:moveTo>
                  <a:pt x="1164765" y="1883898"/>
                </a:moveTo>
                <a:lnTo>
                  <a:pt x="1145876" y="1902786"/>
                </a:lnTo>
                <a:cubicBezTo>
                  <a:pt x="1148237" y="1893735"/>
                  <a:pt x="1149811" y="1888226"/>
                  <a:pt x="1150598" y="1886259"/>
                </a:cubicBezTo>
                <a:cubicBezTo>
                  <a:pt x="1151385" y="1884291"/>
                  <a:pt x="1156107" y="1883505"/>
                  <a:pt x="1164765" y="1883898"/>
                </a:cubicBezTo>
                <a:close/>
                <a:moveTo>
                  <a:pt x="730339" y="1883898"/>
                </a:moveTo>
                <a:cubicBezTo>
                  <a:pt x="727453" y="1884816"/>
                  <a:pt x="725355" y="1885144"/>
                  <a:pt x="724043" y="1884882"/>
                </a:cubicBezTo>
                <a:lnTo>
                  <a:pt x="723502" y="1884002"/>
                </a:lnTo>
                <a:lnTo>
                  <a:pt x="723649" y="1885128"/>
                </a:lnTo>
                <a:cubicBezTo>
                  <a:pt x="723781" y="1886472"/>
                  <a:pt x="723912" y="1888161"/>
                  <a:pt x="724043" y="1890194"/>
                </a:cubicBezTo>
                <a:cubicBezTo>
                  <a:pt x="724699" y="1895441"/>
                  <a:pt x="726535" y="1895965"/>
                  <a:pt x="729552" y="1891768"/>
                </a:cubicBezTo>
                <a:cubicBezTo>
                  <a:pt x="732569" y="1887571"/>
                  <a:pt x="732831" y="1884948"/>
                  <a:pt x="730339" y="1883898"/>
                </a:cubicBezTo>
                <a:close/>
                <a:moveTo>
                  <a:pt x="3066164" y="1871306"/>
                </a:moveTo>
                <a:cubicBezTo>
                  <a:pt x="3065115" y="1884554"/>
                  <a:pt x="3059343" y="1898982"/>
                  <a:pt x="3048850" y="1914591"/>
                </a:cubicBezTo>
                <a:cubicBezTo>
                  <a:pt x="3038357" y="1930200"/>
                  <a:pt x="3029437" y="1943054"/>
                  <a:pt x="3022092" y="1953154"/>
                </a:cubicBezTo>
                <a:cubicBezTo>
                  <a:pt x="3022747" y="1932036"/>
                  <a:pt x="3027732" y="1916034"/>
                  <a:pt x="3037045" y="1905147"/>
                </a:cubicBezTo>
                <a:cubicBezTo>
                  <a:pt x="3046358" y="1894260"/>
                  <a:pt x="3056064" y="1882980"/>
                  <a:pt x="3066164" y="1871306"/>
                </a:cubicBezTo>
                <a:close/>
                <a:moveTo>
                  <a:pt x="2156782" y="1870421"/>
                </a:moveTo>
                <a:cubicBezTo>
                  <a:pt x="2155995" y="1870027"/>
                  <a:pt x="2154815" y="1870322"/>
                  <a:pt x="2153241" y="1871306"/>
                </a:cubicBezTo>
                <a:cubicBezTo>
                  <a:pt x="2156388" y="1876421"/>
                  <a:pt x="2157963" y="1877209"/>
                  <a:pt x="2157963" y="1873667"/>
                </a:cubicBezTo>
                <a:cubicBezTo>
                  <a:pt x="2157963" y="1871896"/>
                  <a:pt x="2157569" y="1870814"/>
                  <a:pt x="2156782" y="1870421"/>
                </a:cubicBezTo>
                <a:close/>
                <a:moveTo>
                  <a:pt x="1299637" y="1868650"/>
                </a:moveTo>
                <a:cubicBezTo>
                  <a:pt x="1300031" y="1868256"/>
                  <a:pt x="1299145" y="1869142"/>
                  <a:pt x="1296981" y="1871306"/>
                </a:cubicBezTo>
                <a:cubicBezTo>
                  <a:pt x="1289505" y="1878782"/>
                  <a:pt x="1288717" y="1879569"/>
                  <a:pt x="1294620" y="1873667"/>
                </a:cubicBezTo>
                <a:cubicBezTo>
                  <a:pt x="1297571" y="1870716"/>
                  <a:pt x="1299244" y="1869043"/>
                  <a:pt x="1299637" y="1868650"/>
                </a:cubicBezTo>
                <a:close/>
                <a:moveTo>
                  <a:pt x="1176373" y="1849860"/>
                </a:moveTo>
                <a:cubicBezTo>
                  <a:pt x="1176897" y="1850122"/>
                  <a:pt x="1177225" y="1850975"/>
                  <a:pt x="1177356" y="1852418"/>
                </a:cubicBezTo>
                <a:cubicBezTo>
                  <a:pt x="1177356" y="1852680"/>
                  <a:pt x="1177356" y="1853730"/>
                  <a:pt x="1177356" y="1855566"/>
                </a:cubicBezTo>
                <a:cubicBezTo>
                  <a:pt x="1177356" y="1857402"/>
                  <a:pt x="1177356" y="1858452"/>
                  <a:pt x="1177356" y="1858714"/>
                </a:cubicBezTo>
                <a:cubicBezTo>
                  <a:pt x="1174340" y="1859501"/>
                  <a:pt x="1172503" y="1861075"/>
                  <a:pt x="1171847" y="1863436"/>
                </a:cubicBezTo>
                <a:cubicBezTo>
                  <a:pt x="1171192" y="1865797"/>
                  <a:pt x="1170929" y="1864223"/>
                  <a:pt x="1171061" y="1858714"/>
                </a:cubicBezTo>
                <a:cubicBezTo>
                  <a:pt x="1171323" y="1855303"/>
                  <a:pt x="1172372" y="1852680"/>
                  <a:pt x="1174209" y="1850844"/>
                </a:cubicBezTo>
                <a:cubicBezTo>
                  <a:pt x="1175127" y="1849926"/>
                  <a:pt x="1175848" y="1849598"/>
                  <a:pt x="1176373" y="1849860"/>
                </a:cubicBezTo>
                <a:close/>
                <a:moveTo>
                  <a:pt x="1564562" y="1843761"/>
                </a:moveTo>
                <a:cubicBezTo>
                  <a:pt x="1563644" y="1844088"/>
                  <a:pt x="1562922" y="1845499"/>
                  <a:pt x="1562398" y="1847991"/>
                </a:cubicBezTo>
                <a:lnTo>
                  <a:pt x="1561414" y="1858714"/>
                </a:lnTo>
                <a:lnTo>
                  <a:pt x="1562201" y="1857927"/>
                </a:lnTo>
                <a:cubicBezTo>
                  <a:pt x="1565218" y="1854910"/>
                  <a:pt x="1567054" y="1853073"/>
                  <a:pt x="1567710" y="1852418"/>
                </a:cubicBezTo>
                <a:cubicBezTo>
                  <a:pt x="1567448" y="1845991"/>
                  <a:pt x="1566398" y="1843105"/>
                  <a:pt x="1564562" y="1843761"/>
                </a:cubicBezTo>
                <a:close/>
                <a:moveTo>
                  <a:pt x="2058800" y="1839826"/>
                </a:moveTo>
                <a:cubicBezTo>
                  <a:pt x="2055783" y="1844023"/>
                  <a:pt x="2053947" y="1846646"/>
                  <a:pt x="2053291" y="1847696"/>
                </a:cubicBezTo>
                <a:cubicBezTo>
                  <a:pt x="2052635" y="1848745"/>
                  <a:pt x="2052373" y="1860812"/>
                  <a:pt x="2052504" y="1883898"/>
                </a:cubicBezTo>
                <a:cubicBezTo>
                  <a:pt x="2052504" y="1896096"/>
                  <a:pt x="2052504" y="1906328"/>
                  <a:pt x="2052504" y="1914591"/>
                </a:cubicBezTo>
                <a:cubicBezTo>
                  <a:pt x="2052504" y="1922855"/>
                  <a:pt x="2052504" y="1931512"/>
                  <a:pt x="2052504" y="1940562"/>
                </a:cubicBezTo>
                <a:cubicBezTo>
                  <a:pt x="2058800" y="1937808"/>
                  <a:pt x="2063522" y="1933872"/>
                  <a:pt x="2066670" y="1928757"/>
                </a:cubicBezTo>
                <a:cubicBezTo>
                  <a:pt x="2069818" y="1923642"/>
                  <a:pt x="2071392" y="1914985"/>
                  <a:pt x="2071392" y="1902786"/>
                </a:cubicBezTo>
                <a:cubicBezTo>
                  <a:pt x="2071654" y="1889932"/>
                  <a:pt x="2071130" y="1877864"/>
                  <a:pt x="2069818" y="1866584"/>
                </a:cubicBezTo>
                <a:cubicBezTo>
                  <a:pt x="2068506" y="1855303"/>
                  <a:pt x="2064834" y="1846384"/>
                  <a:pt x="2058800" y="1839826"/>
                </a:cubicBezTo>
                <a:close/>
                <a:moveTo>
                  <a:pt x="1328461" y="1833530"/>
                </a:moveTo>
                <a:lnTo>
                  <a:pt x="1303761" y="1845880"/>
                </a:lnTo>
                <a:lnTo>
                  <a:pt x="1304851" y="1846122"/>
                </a:lnTo>
                <a:cubicBezTo>
                  <a:pt x="1306425" y="1848221"/>
                  <a:pt x="1314295" y="1844023"/>
                  <a:pt x="1328461" y="1833530"/>
                </a:cubicBezTo>
                <a:close/>
                <a:moveTo>
                  <a:pt x="717747" y="1820938"/>
                </a:moveTo>
                <a:cubicBezTo>
                  <a:pt x="711713" y="1830250"/>
                  <a:pt x="708041" y="1839957"/>
                  <a:pt x="706729" y="1850057"/>
                </a:cubicBezTo>
                <a:cubicBezTo>
                  <a:pt x="705417" y="1860157"/>
                  <a:pt x="704893" y="1871437"/>
                  <a:pt x="705155" y="1883898"/>
                </a:cubicBezTo>
                <a:cubicBezTo>
                  <a:pt x="708434" y="1874978"/>
                  <a:pt x="711320" y="1866059"/>
                  <a:pt x="713812" y="1857140"/>
                </a:cubicBezTo>
                <a:cubicBezTo>
                  <a:pt x="716304" y="1848221"/>
                  <a:pt x="717616" y="1836153"/>
                  <a:pt x="717747" y="1820938"/>
                </a:cubicBezTo>
                <a:close/>
                <a:moveTo>
                  <a:pt x="1737703" y="1814641"/>
                </a:moveTo>
                <a:cubicBezTo>
                  <a:pt x="1731669" y="1817003"/>
                  <a:pt x="1727997" y="1818577"/>
                  <a:pt x="1726685" y="1819364"/>
                </a:cubicBezTo>
                <a:cubicBezTo>
                  <a:pt x="1725373" y="1820151"/>
                  <a:pt x="1724848" y="1824873"/>
                  <a:pt x="1725111" y="1833530"/>
                </a:cubicBezTo>
                <a:cubicBezTo>
                  <a:pt x="1727997" y="1830775"/>
                  <a:pt x="1730095" y="1828414"/>
                  <a:pt x="1731407" y="1826446"/>
                </a:cubicBezTo>
                <a:cubicBezTo>
                  <a:pt x="1732719" y="1824479"/>
                  <a:pt x="1734817" y="1820544"/>
                  <a:pt x="1737703" y="1814641"/>
                </a:cubicBezTo>
                <a:close/>
                <a:moveTo>
                  <a:pt x="2612850" y="1808346"/>
                </a:moveTo>
                <a:cubicBezTo>
                  <a:pt x="2606817" y="1810313"/>
                  <a:pt x="2603144" y="1811100"/>
                  <a:pt x="2601832" y="1810707"/>
                </a:cubicBezTo>
                <a:cubicBezTo>
                  <a:pt x="2600521" y="1810313"/>
                  <a:pt x="2599996" y="1815822"/>
                  <a:pt x="2600258" y="1827234"/>
                </a:cubicBezTo>
                <a:cubicBezTo>
                  <a:pt x="2607603" y="1820938"/>
                  <a:pt x="2611801" y="1814641"/>
                  <a:pt x="2612850" y="1808346"/>
                </a:cubicBezTo>
                <a:close/>
                <a:moveTo>
                  <a:pt x="692932" y="1805640"/>
                </a:moveTo>
                <a:cubicBezTo>
                  <a:pt x="692587" y="1805542"/>
                  <a:pt x="692464" y="1808542"/>
                  <a:pt x="692563" y="1814641"/>
                </a:cubicBezTo>
                <a:cubicBezTo>
                  <a:pt x="693219" y="1820151"/>
                  <a:pt x="695055" y="1821725"/>
                  <a:pt x="698072" y="1819364"/>
                </a:cubicBezTo>
                <a:cubicBezTo>
                  <a:pt x="701089" y="1817003"/>
                  <a:pt x="701351" y="1815429"/>
                  <a:pt x="698859" y="1814641"/>
                </a:cubicBezTo>
                <a:cubicBezTo>
                  <a:pt x="698859" y="1814379"/>
                  <a:pt x="698859" y="1813330"/>
                  <a:pt x="698859" y="1811494"/>
                </a:cubicBezTo>
                <a:cubicBezTo>
                  <a:pt x="698859" y="1809657"/>
                  <a:pt x="698859" y="1808608"/>
                  <a:pt x="698859" y="1808346"/>
                </a:cubicBezTo>
                <a:cubicBezTo>
                  <a:pt x="695842" y="1810182"/>
                  <a:pt x="694006" y="1809657"/>
                  <a:pt x="693350" y="1806772"/>
                </a:cubicBezTo>
                <a:cubicBezTo>
                  <a:pt x="693186" y="1806050"/>
                  <a:pt x="693047" y="1805673"/>
                  <a:pt x="692932" y="1805640"/>
                </a:cubicBezTo>
                <a:close/>
                <a:moveTo>
                  <a:pt x="2990612" y="1802050"/>
                </a:moveTo>
                <a:cubicBezTo>
                  <a:pt x="2990612" y="1807296"/>
                  <a:pt x="2990612" y="1809395"/>
                  <a:pt x="2990612" y="1808346"/>
                </a:cubicBezTo>
                <a:lnTo>
                  <a:pt x="2988962" y="1808346"/>
                </a:lnTo>
                <a:close/>
                <a:moveTo>
                  <a:pt x="2154126" y="1800279"/>
                </a:moveTo>
                <a:cubicBezTo>
                  <a:pt x="2153732" y="1800279"/>
                  <a:pt x="2153437" y="1800869"/>
                  <a:pt x="2153241" y="1802050"/>
                </a:cubicBezTo>
                <a:cubicBezTo>
                  <a:pt x="2155995" y="1804411"/>
                  <a:pt x="2156782" y="1804411"/>
                  <a:pt x="2155601" y="1802050"/>
                </a:cubicBezTo>
                <a:cubicBezTo>
                  <a:pt x="2155011" y="1800869"/>
                  <a:pt x="2154519" y="1800279"/>
                  <a:pt x="2154126" y="1800279"/>
                </a:cubicBezTo>
                <a:close/>
                <a:moveTo>
                  <a:pt x="768115" y="1789457"/>
                </a:moveTo>
                <a:cubicBezTo>
                  <a:pt x="764049" y="1808608"/>
                  <a:pt x="758015" y="1828545"/>
                  <a:pt x="750014" y="1849270"/>
                </a:cubicBezTo>
                <a:cubicBezTo>
                  <a:pt x="742013" y="1869994"/>
                  <a:pt x="737553" y="1889932"/>
                  <a:pt x="736635" y="1909082"/>
                </a:cubicBezTo>
                <a:cubicBezTo>
                  <a:pt x="743456" y="1897408"/>
                  <a:pt x="750276" y="1878258"/>
                  <a:pt x="757097" y="1851631"/>
                </a:cubicBezTo>
                <a:cubicBezTo>
                  <a:pt x="763918" y="1825004"/>
                  <a:pt x="767590" y="1804279"/>
                  <a:pt x="768115" y="1789457"/>
                </a:cubicBezTo>
                <a:close/>
                <a:moveTo>
                  <a:pt x="3117221" y="1780506"/>
                </a:moveTo>
                <a:cubicBezTo>
                  <a:pt x="3117877" y="1780899"/>
                  <a:pt x="3117647" y="1781784"/>
                  <a:pt x="3116532" y="1783161"/>
                </a:cubicBezTo>
                <a:cubicBezTo>
                  <a:pt x="3115614" y="1784342"/>
                  <a:pt x="3112729" y="1786703"/>
                  <a:pt x="3107875" y="1790245"/>
                </a:cubicBezTo>
                <a:cubicBezTo>
                  <a:pt x="3103022" y="1793786"/>
                  <a:pt x="3101711" y="1791425"/>
                  <a:pt x="3103940" y="1783161"/>
                </a:cubicBezTo>
                <a:cubicBezTo>
                  <a:pt x="3104859" y="1782768"/>
                  <a:pt x="3107744" y="1781981"/>
                  <a:pt x="3112597" y="1780800"/>
                </a:cubicBezTo>
                <a:cubicBezTo>
                  <a:pt x="3115024" y="1780210"/>
                  <a:pt x="3116565" y="1780112"/>
                  <a:pt x="3117221" y="1780506"/>
                </a:cubicBezTo>
                <a:close/>
                <a:moveTo>
                  <a:pt x="2096576" y="1764274"/>
                </a:moveTo>
                <a:cubicBezTo>
                  <a:pt x="2090674" y="1789851"/>
                  <a:pt x="2086739" y="1826840"/>
                  <a:pt x="2084771" y="1875241"/>
                </a:cubicBezTo>
                <a:cubicBezTo>
                  <a:pt x="2082803" y="1923642"/>
                  <a:pt x="2080443" y="1962204"/>
                  <a:pt x="2077688" y="1990930"/>
                </a:cubicBezTo>
                <a:cubicBezTo>
                  <a:pt x="2076639" y="2021361"/>
                  <a:pt x="2074015" y="2064384"/>
                  <a:pt x="2069818" y="2119999"/>
                </a:cubicBezTo>
                <a:cubicBezTo>
                  <a:pt x="2065621" y="2175614"/>
                  <a:pt x="2066145" y="2212340"/>
                  <a:pt x="2071392" y="2230179"/>
                </a:cubicBezTo>
                <a:cubicBezTo>
                  <a:pt x="2080443" y="2205651"/>
                  <a:pt x="2085952" y="2161841"/>
                  <a:pt x="2087919" y="2098750"/>
                </a:cubicBezTo>
                <a:cubicBezTo>
                  <a:pt x="2089887" y="2035658"/>
                  <a:pt x="2090674" y="1987126"/>
                  <a:pt x="2090280" y="1953154"/>
                </a:cubicBezTo>
                <a:cubicBezTo>
                  <a:pt x="2091723" y="1925609"/>
                  <a:pt x="2095133" y="1892555"/>
                  <a:pt x="2100511" y="1853992"/>
                </a:cubicBezTo>
                <a:cubicBezTo>
                  <a:pt x="2105889" y="1815429"/>
                  <a:pt x="2104577" y="1785522"/>
                  <a:pt x="2096576" y="1764274"/>
                </a:cubicBezTo>
                <a:close/>
                <a:moveTo>
                  <a:pt x="1851031" y="1764274"/>
                </a:moveTo>
                <a:cubicBezTo>
                  <a:pt x="1844604" y="1779357"/>
                  <a:pt x="1840145" y="1813723"/>
                  <a:pt x="1837652" y="1867371"/>
                </a:cubicBezTo>
                <a:cubicBezTo>
                  <a:pt x="1835160" y="1921018"/>
                  <a:pt x="1835422" y="1960106"/>
                  <a:pt x="1838439" y="1984635"/>
                </a:cubicBezTo>
                <a:close/>
                <a:moveTo>
                  <a:pt x="2726179" y="1757977"/>
                </a:moveTo>
                <a:cubicBezTo>
                  <a:pt x="2717522" y="1769651"/>
                  <a:pt x="2703356" y="1790376"/>
                  <a:pt x="2683681" y="1820151"/>
                </a:cubicBezTo>
                <a:cubicBezTo>
                  <a:pt x="2664005" y="1849925"/>
                  <a:pt x="2652987" y="1875372"/>
                  <a:pt x="2650626" y="1896490"/>
                </a:cubicBezTo>
                <a:cubicBezTo>
                  <a:pt x="2661644" y="1886390"/>
                  <a:pt x="2675811" y="1864092"/>
                  <a:pt x="2693125" y="1829595"/>
                </a:cubicBezTo>
                <a:cubicBezTo>
                  <a:pt x="2710439" y="1795098"/>
                  <a:pt x="2721457" y="1771225"/>
                  <a:pt x="2726179" y="1757977"/>
                </a:cubicBezTo>
                <a:close/>
                <a:moveTo>
                  <a:pt x="2247681" y="1757977"/>
                </a:moveTo>
                <a:cubicBezTo>
                  <a:pt x="2241253" y="1773586"/>
                  <a:pt x="2235220" y="1811625"/>
                  <a:pt x="2229580" y="1872093"/>
                </a:cubicBezTo>
                <a:cubicBezTo>
                  <a:pt x="2223939" y="1932561"/>
                  <a:pt x="2219480" y="1978469"/>
                  <a:pt x="2216201" y="2009818"/>
                </a:cubicBezTo>
                <a:cubicBezTo>
                  <a:pt x="2216201" y="2010343"/>
                  <a:pt x="2216201" y="2012442"/>
                  <a:pt x="2216201" y="2016115"/>
                </a:cubicBezTo>
                <a:cubicBezTo>
                  <a:pt x="2216201" y="2019787"/>
                  <a:pt x="2216201" y="2021886"/>
                  <a:pt x="2216201" y="2022411"/>
                </a:cubicBezTo>
                <a:cubicBezTo>
                  <a:pt x="2216069" y="2030936"/>
                  <a:pt x="2216332" y="2035921"/>
                  <a:pt x="2216987" y="2037363"/>
                </a:cubicBezTo>
                <a:cubicBezTo>
                  <a:pt x="2217643" y="2038806"/>
                  <a:pt x="2219480" y="2042216"/>
                  <a:pt x="2222497" y="2047595"/>
                </a:cubicBezTo>
                <a:cubicBezTo>
                  <a:pt x="2229449" y="2016639"/>
                  <a:pt x="2236007" y="1968370"/>
                  <a:pt x="2242172" y="1902786"/>
                </a:cubicBezTo>
                <a:cubicBezTo>
                  <a:pt x="2248337" y="1837202"/>
                  <a:pt x="2250173" y="1788933"/>
                  <a:pt x="2247681" y="1757977"/>
                </a:cubicBezTo>
                <a:close/>
                <a:moveTo>
                  <a:pt x="1769183" y="1751681"/>
                </a:moveTo>
                <a:cubicBezTo>
                  <a:pt x="1763149" y="1757059"/>
                  <a:pt x="1759477" y="1760470"/>
                  <a:pt x="1758165" y="1761913"/>
                </a:cubicBezTo>
                <a:cubicBezTo>
                  <a:pt x="1756853" y="1763355"/>
                  <a:pt x="1756329" y="1768340"/>
                  <a:pt x="1756591" y="1776866"/>
                </a:cubicBezTo>
                <a:cubicBezTo>
                  <a:pt x="1762231" y="1774242"/>
                  <a:pt x="1765117" y="1771619"/>
                  <a:pt x="1765248" y="1768995"/>
                </a:cubicBezTo>
                <a:cubicBezTo>
                  <a:pt x="1765379" y="1766372"/>
                  <a:pt x="1766691" y="1760601"/>
                  <a:pt x="1769183" y="1751681"/>
                </a:cubicBezTo>
                <a:close/>
                <a:moveTo>
                  <a:pt x="1681039" y="1751681"/>
                </a:moveTo>
                <a:cubicBezTo>
                  <a:pt x="1668184" y="1755092"/>
                  <a:pt x="1662413" y="1757715"/>
                  <a:pt x="1663724" y="1759552"/>
                </a:cubicBezTo>
                <a:cubicBezTo>
                  <a:pt x="1665036" y="1761388"/>
                  <a:pt x="1656117" y="1779751"/>
                  <a:pt x="1636966" y="1814641"/>
                </a:cubicBezTo>
                <a:cubicBezTo>
                  <a:pt x="1630277" y="1824611"/>
                  <a:pt x="1623194" y="1836153"/>
                  <a:pt x="1615717" y="1849270"/>
                </a:cubicBezTo>
                <a:cubicBezTo>
                  <a:pt x="1608241" y="1862387"/>
                  <a:pt x="1602732" y="1873929"/>
                  <a:pt x="1599190" y="1883898"/>
                </a:cubicBezTo>
                <a:cubicBezTo>
                  <a:pt x="1605749" y="1874848"/>
                  <a:pt x="1613094" y="1866191"/>
                  <a:pt x="1621226" y="1857927"/>
                </a:cubicBezTo>
                <a:cubicBezTo>
                  <a:pt x="1629359" y="1849663"/>
                  <a:pt x="1636704" y="1839432"/>
                  <a:pt x="1643262" y="1827234"/>
                </a:cubicBezTo>
                <a:cubicBezTo>
                  <a:pt x="1649559" y="1815035"/>
                  <a:pt x="1655855" y="1803230"/>
                  <a:pt x="1662151" y="1791818"/>
                </a:cubicBezTo>
                <a:cubicBezTo>
                  <a:pt x="1668447" y="1780407"/>
                  <a:pt x="1674743" y="1767028"/>
                  <a:pt x="1681039" y="1751681"/>
                </a:cubicBezTo>
                <a:close/>
                <a:moveTo>
                  <a:pt x="3134410" y="1742365"/>
                </a:moveTo>
                <a:lnTo>
                  <a:pt x="3132567" y="1748337"/>
                </a:lnTo>
                <a:cubicBezTo>
                  <a:pt x="3131911" y="1750435"/>
                  <a:pt x="3131551" y="1751550"/>
                  <a:pt x="3131485" y="1751681"/>
                </a:cubicBezTo>
                <a:cubicBezTo>
                  <a:pt x="3131354" y="1751943"/>
                  <a:pt x="3128469" y="1756141"/>
                  <a:pt x="3122828" y="1764274"/>
                </a:cubicBezTo>
                <a:lnTo>
                  <a:pt x="3116532" y="1757977"/>
                </a:lnTo>
                <a:cubicBezTo>
                  <a:pt x="3116795" y="1757715"/>
                  <a:pt x="3117844" y="1756666"/>
                  <a:pt x="3119680" y="1754829"/>
                </a:cubicBezTo>
                <a:cubicBezTo>
                  <a:pt x="3121517" y="1752993"/>
                  <a:pt x="3122566" y="1751943"/>
                  <a:pt x="3122828" y="1751681"/>
                </a:cubicBezTo>
                <a:lnTo>
                  <a:pt x="3129124" y="1745386"/>
                </a:lnTo>
                <a:close/>
                <a:moveTo>
                  <a:pt x="3135420" y="1739090"/>
                </a:moveTo>
                <a:cubicBezTo>
                  <a:pt x="3135551" y="1739352"/>
                  <a:pt x="3135289" y="1740401"/>
                  <a:pt x="3134633" y="1742237"/>
                </a:cubicBezTo>
                <a:lnTo>
                  <a:pt x="3134410" y="1742365"/>
                </a:lnTo>
                <a:close/>
                <a:moveTo>
                  <a:pt x="583612" y="1737122"/>
                </a:moveTo>
                <a:cubicBezTo>
                  <a:pt x="584694" y="1736335"/>
                  <a:pt x="585334" y="1739089"/>
                  <a:pt x="585530" y="1745386"/>
                </a:cubicBezTo>
                <a:cubicBezTo>
                  <a:pt x="585662" y="1749189"/>
                  <a:pt x="585399" y="1752600"/>
                  <a:pt x="584743" y="1755617"/>
                </a:cubicBezTo>
                <a:cubicBezTo>
                  <a:pt x="584088" y="1758633"/>
                  <a:pt x="582251" y="1757322"/>
                  <a:pt x="579234" y="1751681"/>
                </a:cubicBezTo>
                <a:cubicBezTo>
                  <a:pt x="579497" y="1747484"/>
                  <a:pt x="580546" y="1743286"/>
                  <a:pt x="582382" y="1739090"/>
                </a:cubicBezTo>
                <a:cubicBezTo>
                  <a:pt x="582841" y="1738040"/>
                  <a:pt x="583251" y="1737384"/>
                  <a:pt x="583612" y="1737122"/>
                </a:cubicBezTo>
                <a:close/>
                <a:moveTo>
                  <a:pt x="1584237" y="1713119"/>
                </a:moveTo>
                <a:cubicBezTo>
                  <a:pt x="1584893" y="1711938"/>
                  <a:pt x="1583581" y="1714299"/>
                  <a:pt x="1580302" y="1720201"/>
                </a:cubicBezTo>
                <a:cubicBezTo>
                  <a:pt x="1568759" y="1726497"/>
                  <a:pt x="1566661" y="1726497"/>
                  <a:pt x="1574006" y="1720201"/>
                </a:cubicBezTo>
                <a:cubicBezTo>
                  <a:pt x="1580171" y="1716660"/>
                  <a:pt x="1583581" y="1714299"/>
                  <a:pt x="1584237" y="1713119"/>
                </a:cubicBezTo>
                <a:close/>
                <a:moveTo>
                  <a:pt x="2120432" y="1711569"/>
                </a:moveTo>
                <a:cubicBezTo>
                  <a:pt x="2119547" y="1711126"/>
                  <a:pt x="2119989" y="1714004"/>
                  <a:pt x="2121760" y="1720201"/>
                </a:cubicBezTo>
                <a:cubicBezTo>
                  <a:pt x="2124121" y="1719021"/>
                  <a:pt x="2124121" y="1716660"/>
                  <a:pt x="2121760" y="1713119"/>
                </a:cubicBezTo>
                <a:cubicBezTo>
                  <a:pt x="2121170" y="1712233"/>
                  <a:pt x="2120727" y="1711716"/>
                  <a:pt x="2120432" y="1711569"/>
                </a:cubicBezTo>
                <a:close/>
                <a:moveTo>
                  <a:pt x="2159537" y="1707609"/>
                </a:moveTo>
                <a:lnTo>
                  <a:pt x="2159537" y="1745386"/>
                </a:lnTo>
                <a:cubicBezTo>
                  <a:pt x="2163078" y="1736728"/>
                  <a:pt x="2165439" y="1730433"/>
                  <a:pt x="2166619" y="1726497"/>
                </a:cubicBezTo>
                <a:cubicBezTo>
                  <a:pt x="2167800" y="1722562"/>
                  <a:pt x="2165439" y="1716266"/>
                  <a:pt x="2159537" y="1707609"/>
                </a:cubicBezTo>
                <a:close/>
                <a:moveTo>
                  <a:pt x="711451" y="1707609"/>
                </a:moveTo>
                <a:cubicBezTo>
                  <a:pt x="702925" y="1719021"/>
                  <a:pt x="699515" y="1724530"/>
                  <a:pt x="701220" y="1724136"/>
                </a:cubicBezTo>
                <a:cubicBezTo>
                  <a:pt x="702925" y="1723743"/>
                  <a:pt x="704237" y="1724530"/>
                  <a:pt x="705155" y="1726497"/>
                </a:cubicBezTo>
                <a:close/>
                <a:moveTo>
                  <a:pt x="1271797" y="1701313"/>
                </a:moveTo>
                <a:cubicBezTo>
                  <a:pt x="1269042" y="1712594"/>
                  <a:pt x="1266681" y="1719939"/>
                  <a:pt x="1264714" y="1723349"/>
                </a:cubicBezTo>
                <a:cubicBezTo>
                  <a:pt x="1262746" y="1726760"/>
                  <a:pt x="1258811" y="1734105"/>
                  <a:pt x="1252909" y="1745386"/>
                </a:cubicBezTo>
                <a:cubicBezTo>
                  <a:pt x="1244514" y="1756928"/>
                  <a:pt x="1239267" y="1763749"/>
                  <a:pt x="1237169" y="1765847"/>
                </a:cubicBezTo>
                <a:cubicBezTo>
                  <a:pt x="1235070" y="1767946"/>
                  <a:pt x="1229823" y="1771619"/>
                  <a:pt x="1221429" y="1776866"/>
                </a:cubicBezTo>
                <a:cubicBezTo>
                  <a:pt x="1228774" y="1745386"/>
                  <a:pt x="1245563" y="1720201"/>
                  <a:pt x="1271797" y="1701313"/>
                </a:cubicBezTo>
                <a:close/>
                <a:moveTo>
                  <a:pt x="2099035" y="1671874"/>
                </a:moveTo>
                <a:cubicBezTo>
                  <a:pt x="2097658" y="1672514"/>
                  <a:pt x="2098937" y="1676031"/>
                  <a:pt x="2102872" y="1682425"/>
                </a:cubicBezTo>
                <a:cubicBezTo>
                  <a:pt x="2106676" y="1684524"/>
                  <a:pt x="2110087" y="1683474"/>
                  <a:pt x="2113103" y="1679277"/>
                </a:cubicBezTo>
                <a:cubicBezTo>
                  <a:pt x="2116120" y="1675080"/>
                  <a:pt x="2114809" y="1674030"/>
                  <a:pt x="2109168" y="1676129"/>
                </a:cubicBezTo>
                <a:cubicBezTo>
                  <a:pt x="2108119" y="1675211"/>
                  <a:pt x="2105495" y="1673899"/>
                  <a:pt x="2101298" y="1672194"/>
                </a:cubicBezTo>
                <a:cubicBezTo>
                  <a:pt x="2100249" y="1671768"/>
                  <a:pt x="2099495" y="1671661"/>
                  <a:pt x="2099035" y="1671874"/>
                </a:cubicBezTo>
                <a:close/>
                <a:moveTo>
                  <a:pt x="1534459" y="1664053"/>
                </a:moveTo>
                <a:lnTo>
                  <a:pt x="1534926" y="1664617"/>
                </a:lnTo>
                <a:lnTo>
                  <a:pt x="1531508" y="1667447"/>
                </a:lnTo>
                <a:cubicBezTo>
                  <a:pt x="1527966" y="1670251"/>
                  <a:pt x="1527967" y="1669735"/>
                  <a:pt x="1531508" y="1665898"/>
                </a:cubicBezTo>
                <a:cubicBezTo>
                  <a:pt x="1532689" y="1664619"/>
                  <a:pt x="1533672" y="1664004"/>
                  <a:pt x="1534459" y="1664053"/>
                </a:cubicBezTo>
                <a:close/>
                <a:moveTo>
                  <a:pt x="598122" y="1657241"/>
                </a:moveTo>
                <a:lnTo>
                  <a:pt x="598122" y="1676129"/>
                </a:lnTo>
                <a:cubicBezTo>
                  <a:pt x="594974" y="1673374"/>
                  <a:pt x="593400" y="1671014"/>
                  <a:pt x="593400" y="1669046"/>
                </a:cubicBezTo>
                <a:cubicBezTo>
                  <a:pt x="593400" y="1667079"/>
                  <a:pt x="594974" y="1663144"/>
                  <a:pt x="598122" y="1657241"/>
                </a:cubicBezTo>
                <a:close/>
                <a:moveTo>
                  <a:pt x="2776547" y="1650945"/>
                </a:moveTo>
                <a:cubicBezTo>
                  <a:pt x="2773661" y="1653306"/>
                  <a:pt x="2771563" y="1654880"/>
                  <a:pt x="2770251" y="1655667"/>
                </a:cubicBezTo>
                <a:cubicBezTo>
                  <a:pt x="2768939" y="1656454"/>
                  <a:pt x="2766841" y="1661176"/>
                  <a:pt x="2763955" y="1669833"/>
                </a:cubicBezTo>
                <a:cubicBezTo>
                  <a:pt x="2766971" y="1669571"/>
                  <a:pt x="2768808" y="1668521"/>
                  <a:pt x="2769464" y="1666685"/>
                </a:cubicBezTo>
                <a:cubicBezTo>
                  <a:pt x="2770120" y="1664849"/>
                  <a:pt x="2770382" y="1663799"/>
                  <a:pt x="2770251" y="1663537"/>
                </a:cubicBezTo>
                <a:close/>
                <a:moveTo>
                  <a:pt x="1913991" y="1650945"/>
                </a:moveTo>
                <a:cubicBezTo>
                  <a:pt x="1896546" y="1675736"/>
                  <a:pt x="1887365" y="1701707"/>
                  <a:pt x="1886446" y="1728858"/>
                </a:cubicBezTo>
                <a:cubicBezTo>
                  <a:pt x="1885528" y="1756010"/>
                  <a:pt x="1884217" y="1786703"/>
                  <a:pt x="1882511" y="1820938"/>
                </a:cubicBezTo>
                <a:cubicBezTo>
                  <a:pt x="1876740" y="1810445"/>
                  <a:pt x="1874117" y="1795229"/>
                  <a:pt x="1874641" y="1775291"/>
                </a:cubicBezTo>
                <a:cubicBezTo>
                  <a:pt x="1875166" y="1755354"/>
                  <a:pt x="1875691" y="1736990"/>
                  <a:pt x="1876215" y="1720201"/>
                </a:cubicBezTo>
                <a:cubicBezTo>
                  <a:pt x="1867296" y="1735679"/>
                  <a:pt x="1861525" y="1770832"/>
                  <a:pt x="1858901" y="1825660"/>
                </a:cubicBezTo>
                <a:cubicBezTo>
                  <a:pt x="1856278" y="1880487"/>
                  <a:pt x="1853655" y="1918789"/>
                  <a:pt x="1851031" y="1940562"/>
                </a:cubicBezTo>
                <a:cubicBezTo>
                  <a:pt x="1844735" y="2022411"/>
                  <a:pt x="1838439" y="2104259"/>
                  <a:pt x="1832143" y="2186107"/>
                </a:cubicBezTo>
                <a:cubicBezTo>
                  <a:pt x="1823748" y="2166301"/>
                  <a:pt x="1821650" y="2142953"/>
                  <a:pt x="1825847" y="2116064"/>
                </a:cubicBezTo>
                <a:cubicBezTo>
                  <a:pt x="1830044" y="2089175"/>
                  <a:pt x="1834242" y="2064253"/>
                  <a:pt x="1838439" y="2041298"/>
                </a:cubicBezTo>
                <a:lnTo>
                  <a:pt x="1825847" y="2041298"/>
                </a:lnTo>
                <a:cubicBezTo>
                  <a:pt x="1825585" y="2041036"/>
                  <a:pt x="1824535" y="2039987"/>
                  <a:pt x="1822699" y="2038150"/>
                </a:cubicBezTo>
                <a:cubicBezTo>
                  <a:pt x="1820863" y="2036314"/>
                  <a:pt x="1819813" y="2035265"/>
                  <a:pt x="1819551" y="2035002"/>
                </a:cubicBezTo>
                <a:cubicBezTo>
                  <a:pt x="1816928" y="2004703"/>
                  <a:pt x="1817452" y="1967714"/>
                  <a:pt x="1821125" y="1924035"/>
                </a:cubicBezTo>
                <a:cubicBezTo>
                  <a:pt x="1824798" y="1880357"/>
                  <a:pt x="1828470" y="1841793"/>
                  <a:pt x="1832143" y="1808346"/>
                </a:cubicBezTo>
                <a:lnTo>
                  <a:pt x="1750295" y="1940562"/>
                </a:lnTo>
                <a:cubicBezTo>
                  <a:pt x="1738752" y="1966795"/>
                  <a:pt x="1724061" y="1989881"/>
                  <a:pt x="1706223" y="2009818"/>
                </a:cubicBezTo>
                <a:cubicBezTo>
                  <a:pt x="1697750" y="2031038"/>
                  <a:pt x="1690910" y="2078842"/>
                  <a:pt x="1685702" y="2153228"/>
                </a:cubicBezTo>
                <a:cubicBezTo>
                  <a:pt x="1680494" y="2227614"/>
                  <a:pt x="1677385" y="2302001"/>
                  <a:pt x="1676375" y="2376387"/>
                </a:cubicBezTo>
                <a:cubicBezTo>
                  <a:pt x="1675364" y="2450773"/>
                  <a:pt x="1676919" y="2498576"/>
                  <a:pt x="1681039" y="2519797"/>
                </a:cubicBezTo>
                <a:cubicBezTo>
                  <a:pt x="1684580" y="2517567"/>
                  <a:pt x="1688515" y="2515731"/>
                  <a:pt x="1692844" y="2514288"/>
                </a:cubicBezTo>
                <a:cubicBezTo>
                  <a:pt x="1697172" y="2512845"/>
                  <a:pt x="1699533" y="2525174"/>
                  <a:pt x="1699927" y="2551277"/>
                </a:cubicBezTo>
                <a:cubicBezTo>
                  <a:pt x="1698615" y="2575673"/>
                  <a:pt x="1696516" y="2608728"/>
                  <a:pt x="1693631" y="2650439"/>
                </a:cubicBezTo>
                <a:cubicBezTo>
                  <a:pt x="1690745" y="2692150"/>
                  <a:pt x="1694942" y="2728352"/>
                  <a:pt x="1706223" y="2759045"/>
                </a:cubicBezTo>
                <a:cubicBezTo>
                  <a:pt x="1712125" y="2749208"/>
                  <a:pt x="1716060" y="2737403"/>
                  <a:pt x="1718028" y="2723630"/>
                </a:cubicBezTo>
                <a:cubicBezTo>
                  <a:pt x="1719995" y="2709858"/>
                  <a:pt x="1722356" y="2696479"/>
                  <a:pt x="1725111" y="2683493"/>
                </a:cubicBezTo>
                <a:cubicBezTo>
                  <a:pt x="1724061" y="2683493"/>
                  <a:pt x="1726160" y="2683493"/>
                  <a:pt x="1731407" y="2683493"/>
                </a:cubicBezTo>
                <a:cubicBezTo>
                  <a:pt x="1736785" y="2686510"/>
                  <a:pt x="1738621" y="2688346"/>
                  <a:pt x="1736916" y="2689002"/>
                </a:cubicBezTo>
                <a:cubicBezTo>
                  <a:pt x="1735211" y="2689658"/>
                  <a:pt x="1735473" y="2689921"/>
                  <a:pt x="1737703" y="2689789"/>
                </a:cubicBezTo>
                <a:cubicBezTo>
                  <a:pt x="1739685" y="2657804"/>
                  <a:pt x="1742017" y="2600051"/>
                  <a:pt x="1744698" y="2516532"/>
                </a:cubicBezTo>
                <a:cubicBezTo>
                  <a:pt x="1747380" y="2433012"/>
                  <a:pt x="1751111" y="2351941"/>
                  <a:pt x="1755891" y="2273319"/>
                </a:cubicBezTo>
                <a:cubicBezTo>
                  <a:pt x="1760672" y="2194696"/>
                  <a:pt x="1767201" y="2146737"/>
                  <a:pt x="1775479" y="2129443"/>
                </a:cubicBezTo>
                <a:cubicBezTo>
                  <a:pt x="1779132" y="2147904"/>
                  <a:pt x="1779521" y="2193530"/>
                  <a:pt x="1776645" y="2266323"/>
                </a:cubicBezTo>
                <a:cubicBezTo>
                  <a:pt x="1773769" y="2339116"/>
                  <a:pt x="1770893" y="2416456"/>
                  <a:pt x="1768017" y="2498343"/>
                </a:cubicBezTo>
                <a:cubicBezTo>
                  <a:pt x="1765141" y="2580231"/>
                  <a:pt x="1765530" y="2644046"/>
                  <a:pt x="1769183" y="2689789"/>
                </a:cubicBezTo>
                <a:cubicBezTo>
                  <a:pt x="1775085" y="2670508"/>
                  <a:pt x="1777446" y="2649258"/>
                  <a:pt x="1776266" y="2626042"/>
                </a:cubicBezTo>
                <a:cubicBezTo>
                  <a:pt x="1775085" y="2602825"/>
                  <a:pt x="1772725" y="2580002"/>
                  <a:pt x="1769183" y="2557573"/>
                </a:cubicBezTo>
                <a:lnTo>
                  <a:pt x="1800663" y="2173515"/>
                </a:lnTo>
                <a:cubicBezTo>
                  <a:pt x="1807484" y="2207225"/>
                  <a:pt x="1806434" y="2270448"/>
                  <a:pt x="1797515" y="2363183"/>
                </a:cubicBezTo>
                <a:cubicBezTo>
                  <a:pt x="1788596" y="2455918"/>
                  <a:pt x="1787546" y="2527011"/>
                  <a:pt x="1794367" y="2576461"/>
                </a:cubicBezTo>
                <a:lnTo>
                  <a:pt x="1825847" y="2179811"/>
                </a:lnTo>
                <a:cubicBezTo>
                  <a:pt x="1831094" y="2196076"/>
                  <a:pt x="1831619" y="2226506"/>
                  <a:pt x="1827421" y="2271104"/>
                </a:cubicBezTo>
                <a:cubicBezTo>
                  <a:pt x="1823224" y="2315700"/>
                  <a:pt x="1820600" y="2352427"/>
                  <a:pt x="1819551" y="2381284"/>
                </a:cubicBezTo>
                <a:cubicBezTo>
                  <a:pt x="1822305" y="2413814"/>
                  <a:pt x="1823093" y="2449491"/>
                  <a:pt x="1821912" y="2488317"/>
                </a:cubicBezTo>
                <a:cubicBezTo>
                  <a:pt x="1820732" y="2527142"/>
                  <a:pt x="1819945" y="2562820"/>
                  <a:pt x="1819551" y="2595349"/>
                </a:cubicBezTo>
                <a:cubicBezTo>
                  <a:pt x="1819240" y="2609845"/>
                  <a:pt x="1818463" y="2648010"/>
                  <a:pt x="1817219" y="2709843"/>
                </a:cubicBezTo>
                <a:cubicBezTo>
                  <a:pt x="1815976" y="2771677"/>
                  <a:pt x="1816131" y="2833160"/>
                  <a:pt x="1817686" y="2894294"/>
                </a:cubicBezTo>
                <a:cubicBezTo>
                  <a:pt x="1819240" y="2955427"/>
                  <a:pt x="1824059" y="2992193"/>
                  <a:pt x="1832143" y="3004590"/>
                </a:cubicBezTo>
                <a:cubicBezTo>
                  <a:pt x="1834898" y="2988326"/>
                  <a:pt x="1835685" y="2939007"/>
                  <a:pt x="1834504" y="2856634"/>
                </a:cubicBezTo>
                <a:cubicBezTo>
                  <a:pt x="1833324" y="2774261"/>
                  <a:pt x="1832537" y="2718646"/>
                  <a:pt x="1832143" y="2689789"/>
                </a:cubicBezTo>
                <a:cubicBezTo>
                  <a:pt x="1829520" y="2636273"/>
                  <a:pt x="1830044" y="2582757"/>
                  <a:pt x="1833717" y="2529240"/>
                </a:cubicBezTo>
                <a:cubicBezTo>
                  <a:pt x="1837390" y="2475724"/>
                  <a:pt x="1841062" y="2422208"/>
                  <a:pt x="1844735" y="2368692"/>
                </a:cubicBezTo>
                <a:cubicBezTo>
                  <a:pt x="1847752" y="2368298"/>
                  <a:pt x="1849588" y="2367511"/>
                  <a:pt x="1850244" y="2366331"/>
                </a:cubicBezTo>
                <a:cubicBezTo>
                  <a:pt x="1850900" y="2365150"/>
                  <a:pt x="1851163" y="2365937"/>
                  <a:pt x="1851031" y="2368692"/>
                </a:cubicBezTo>
                <a:cubicBezTo>
                  <a:pt x="1854573" y="2370528"/>
                  <a:pt x="1858508" y="2363707"/>
                  <a:pt x="1862836" y="2348230"/>
                </a:cubicBezTo>
                <a:cubicBezTo>
                  <a:pt x="1867165" y="2332752"/>
                  <a:pt x="1869526" y="2316488"/>
                  <a:pt x="1869919" y="2299436"/>
                </a:cubicBezTo>
                <a:cubicBezTo>
                  <a:pt x="1870051" y="2285794"/>
                  <a:pt x="1869788" y="2280023"/>
                  <a:pt x="1869132" y="2282122"/>
                </a:cubicBezTo>
                <a:cubicBezTo>
                  <a:pt x="1868476" y="2284220"/>
                  <a:pt x="1866640" y="2281597"/>
                  <a:pt x="1863623" y="2274252"/>
                </a:cubicBezTo>
                <a:cubicBezTo>
                  <a:pt x="1861131" y="2262971"/>
                  <a:pt x="1861394" y="2244608"/>
                  <a:pt x="1864410" y="2219161"/>
                </a:cubicBezTo>
                <a:cubicBezTo>
                  <a:pt x="1867427" y="2193715"/>
                  <a:pt x="1869263" y="2172203"/>
                  <a:pt x="1869919" y="2154627"/>
                </a:cubicBezTo>
                <a:cubicBezTo>
                  <a:pt x="1869919" y="2155676"/>
                  <a:pt x="1869919" y="2153578"/>
                  <a:pt x="1869919" y="2148331"/>
                </a:cubicBezTo>
                <a:cubicBezTo>
                  <a:pt x="1871887" y="2128787"/>
                  <a:pt x="1871100" y="2114359"/>
                  <a:pt x="1867558" y="2105046"/>
                </a:cubicBezTo>
                <a:cubicBezTo>
                  <a:pt x="1864017" y="2095733"/>
                  <a:pt x="1864804" y="2076582"/>
                  <a:pt x="1869919" y="2047595"/>
                </a:cubicBezTo>
                <a:cubicBezTo>
                  <a:pt x="1873199" y="2020312"/>
                  <a:pt x="1876084" y="2007195"/>
                  <a:pt x="1878576" y="2008245"/>
                </a:cubicBezTo>
                <a:cubicBezTo>
                  <a:pt x="1881069" y="2009294"/>
                  <a:pt x="1882380" y="1980437"/>
                  <a:pt x="1882511" y="1921674"/>
                </a:cubicBezTo>
                <a:cubicBezTo>
                  <a:pt x="1891169" y="1926658"/>
                  <a:pt x="1895890" y="1929281"/>
                  <a:pt x="1896677" y="1929544"/>
                </a:cubicBezTo>
                <a:cubicBezTo>
                  <a:pt x="1897465" y="1929806"/>
                  <a:pt x="1899038" y="1935578"/>
                  <a:pt x="1901400" y="1946858"/>
                </a:cubicBezTo>
                <a:cubicBezTo>
                  <a:pt x="1900875" y="1928101"/>
                  <a:pt x="1898776" y="1919969"/>
                  <a:pt x="1895103" y="1922461"/>
                </a:cubicBezTo>
                <a:cubicBezTo>
                  <a:pt x="1891431" y="1924953"/>
                  <a:pt x="1889332" y="1918395"/>
                  <a:pt x="1888807" y="1902786"/>
                </a:cubicBezTo>
                <a:lnTo>
                  <a:pt x="1895103" y="1707609"/>
                </a:lnTo>
                <a:lnTo>
                  <a:pt x="1913991" y="1739090"/>
                </a:lnTo>
                <a:close/>
                <a:moveTo>
                  <a:pt x="582874" y="1621433"/>
                </a:moveTo>
                <a:cubicBezTo>
                  <a:pt x="583268" y="1622219"/>
                  <a:pt x="584153" y="1625761"/>
                  <a:pt x="585530" y="1632057"/>
                </a:cubicBezTo>
                <a:cubicBezTo>
                  <a:pt x="585137" y="1638353"/>
                  <a:pt x="584350" y="1636779"/>
                  <a:pt x="583169" y="1627335"/>
                </a:cubicBezTo>
                <a:cubicBezTo>
                  <a:pt x="582579" y="1622613"/>
                  <a:pt x="582481" y="1620645"/>
                  <a:pt x="582874" y="1621433"/>
                </a:cubicBezTo>
                <a:close/>
                <a:moveTo>
                  <a:pt x="2908763" y="1619465"/>
                </a:moveTo>
                <a:cubicBezTo>
                  <a:pt x="2888957" y="1627991"/>
                  <a:pt x="2871905" y="1645567"/>
                  <a:pt x="2857608" y="1672194"/>
                </a:cubicBezTo>
                <a:cubicBezTo>
                  <a:pt x="2843311" y="1698821"/>
                  <a:pt x="2837277" y="1721120"/>
                  <a:pt x="2839507" y="1739090"/>
                </a:cubicBezTo>
                <a:cubicBezTo>
                  <a:pt x="2847508" y="1732924"/>
                  <a:pt x="2859838" y="1715348"/>
                  <a:pt x="2876496" y="1686360"/>
                </a:cubicBezTo>
                <a:cubicBezTo>
                  <a:pt x="2893155" y="1657373"/>
                  <a:pt x="2903910" y="1635074"/>
                  <a:pt x="2908763" y="1619465"/>
                </a:cubicBezTo>
                <a:close/>
                <a:moveTo>
                  <a:pt x="760319" y="1617128"/>
                </a:moveTo>
                <a:cubicBezTo>
                  <a:pt x="759384" y="1616686"/>
                  <a:pt x="757786" y="1619563"/>
                  <a:pt x="755523" y="1625761"/>
                </a:cubicBezTo>
                <a:cubicBezTo>
                  <a:pt x="756179" y="1628515"/>
                  <a:pt x="758015" y="1629302"/>
                  <a:pt x="761032" y="1628122"/>
                </a:cubicBezTo>
                <a:cubicBezTo>
                  <a:pt x="764049" y="1626942"/>
                  <a:pt x="764311" y="1626154"/>
                  <a:pt x="761819" y="1625761"/>
                </a:cubicBezTo>
                <a:cubicBezTo>
                  <a:pt x="761950" y="1624580"/>
                  <a:pt x="761688" y="1622219"/>
                  <a:pt x="761032" y="1618678"/>
                </a:cubicBezTo>
                <a:cubicBezTo>
                  <a:pt x="760868" y="1617793"/>
                  <a:pt x="760630" y="1617276"/>
                  <a:pt x="760319" y="1617128"/>
                </a:cubicBezTo>
                <a:close/>
                <a:moveTo>
                  <a:pt x="2071392" y="1613169"/>
                </a:moveTo>
                <a:cubicBezTo>
                  <a:pt x="2064965" y="1623925"/>
                  <a:pt x="2062079" y="1640189"/>
                  <a:pt x="2062735" y="1661963"/>
                </a:cubicBezTo>
                <a:cubicBezTo>
                  <a:pt x="2063391" y="1683737"/>
                  <a:pt x="2068375" y="1703149"/>
                  <a:pt x="2077688" y="1720201"/>
                </a:cubicBezTo>
                <a:cubicBezTo>
                  <a:pt x="2071785" y="1730957"/>
                  <a:pt x="2067851" y="1736204"/>
                  <a:pt x="2065883" y="1735942"/>
                </a:cubicBezTo>
                <a:cubicBezTo>
                  <a:pt x="2063915" y="1735679"/>
                  <a:pt x="2061555" y="1740926"/>
                  <a:pt x="2058800" y="1751681"/>
                </a:cubicBezTo>
                <a:cubicBezTo>
                  <a:pt x="2055783" y="1760863"/>
                  <a:pt x="2055521" y="1767684"/>
                  <a:pt x="2058013" y="1772143"/>
                </a:cubicBezTo>
                <a:cubicBezTo>
                  <a:pt x="2060505" y="1776603"/>
                  <a:pt x="2064965" y="1780276"/>
                  <a:pt x="2071392" y="1783161"/>
                </a:cubicBezTo>
                <a:cubicBezTo>
                  <a:pt x="2080574" y="1773193"/>
                  <a:pt x="2085821" y="1760076"/>
                  <a:pt x="2087132" y="1743811"/>
                </a:cubicBezTo>
                <a:cubicBezTo>
                  <a:pt x="2088444" y="1727547"/>
                  <a:pt x="2087394" y="1711282"/>
                  <a:pt x="2083984" y="1695017"/>
                </a:cubicBezTo>
                <a:cubicBezTo>
                  <a:pt x="2083853" y="1683737"/>
                  <a:pt x="2082541" y="1668521"/>
                  <a:pt x="2080049" y="1649371"/>
                </a:cubicBezTo>
                <a:cubicBezTo>
                  <a:pt x="2077557" y="1630221"/>
                  <a:pt x="2074671" y="1618153"/>
                  <a:pt x="2071392" y="1613169"/>
                </a:cubicBezTo>
                <a:close/>
                <a:moveTo>
                  <a:pt x="805891" y="1613169"/>
                </a:moveTo>
                <a:cubicBezTo>
                  <a:pt x="799333" y="1631663"/>
                  <a:pt x="793562" y="1649765"/>
                  <a:pt x="788577" y="1667472"/>
                </a:cubicBezTo>
                <a:cubicBezTo>
                  <a:pt x="783593" y="1685180"/>
                  <a:pt x="780969" y="1704855"/>
                  <a:pt x="780707" y="1726497"/>
                </a:cubicBezTo>
                <a:cubicBezTo>
                  <a:pt x="786872" y="1710363"/>
                  <a:pt x="791856" y="1692263"/>
                  <a:pt x="795660" y="1672194"/>
                </a:cubicBezTo>
                <a:cubicBezTo>
                  <a:pt x="799464" y="1652125"/>
                  <a:pt x="802874" y="1632450"/>
                  <a:pt x="805891" y="1613169"/>
                </a:cubicBezTo>
                <a:close/>
                <a:moveTo>
                  <a:pt x="1453398" y="1588969"/>
                </a:moveTo>
                <a:cubicBezTo>
                  <a:pt x="1452873" y="1588182"/>
                  <a:pt x="1452152" y="1588378"/>
                  <a:pt x="1451234" y="1589559"/>
                </a:cubicBezTo>
                <a:cubicBezTo>
                  <a:pt x="1449397" y="1591920"/>
                  <a:pt x="1448348" y="1593494"/>
                  <a:pt x="1448085" y="1594281"/>
                </a:cubicBezTo>
                <a:cubicBezTo>
                  <a:pt x="1448348" y="1602938"/>
                  <a:pt x="1449397" y="1606086"/>
                  <a:pt x="1451234" y="1603725"/>
                </a:cubicBezTo>
                <a:cubicBezTo>
                  <a:pt x="1453070" y="1601364"/>
                  <a:pt x="1454119" y="1598216"/>
                  <a:pt x="1454382" y="1594281"/>
                </a:cubicBezTo>
                <a:cubicBezTo>
                  <a:pt x="1454251" y="1591526"/>
                  <a:pt x="1453923" y="1589755"/>
                  <a:pt x="1453398" y="1588969"/>
                </a:cubicBezTo>
                <a:close/>
                <a:moveTo>
                  <a:pt x="1334757" y="1587985"/>
                </a:moveTo>
                <a:cubicBezTo>
                  <a:pt x="1331609" y="1607398"/>
                  <a:pt x="1325313" y="1625236"/>
                  <a:pt x="1315869" y="1641501"/>
                </a:cubicBezTo>
                <a:cubicBezTo>
                  <a:pt x="1306425" y="1657766"/>
                  <a:pt x="1293833" y="1669308"/>
                  <a:pt x="1278093" y="1676129"/>
                </a:cubicBezTo>
                <a:cubicBezTo>
                  <a:pt x="1284389" y="1657503"/>
                  <a:pt x="1292259" y="1641239"/>
                  <a:pt x="1301703" y="1627335"/>
                </a:cubicBezTo>
                <a:cubicBezTo>
                  <a:pt x="1311147" y="1613431"/>
                  <a:pt x="1322165" y="1600315"/>
                  <a:pt x="1334757" y="1587985"/>
                </a:cubicBezTo>
                <a:close/>
                <a:moveTo>
                  <a:pt x="1359941" y="1581689"/>
                </a:moveTo>
                <a:cubicBezTo>
                  <a:pt x="1357580" y="1589952"/>
                  <a:pt x="1356006" y="1593887"/>
                  <a:pt x="1355219" y="1593494"/>
                </a:cubicBezTo>
                <a:cubicBezTo>
                  <a:pt x="1354432" y="1593100"/>
                  <a:pt x="1349710" y="1595461"/>
                  <a:pt x="1341053" y="1600577"/>
                </a:cubicBezTo>
                <a:close/>
                <a:moveTo>
                  <a:pt x="1964360" y="1569097"/>
                </a:moveTo>
                <a:cubicBezTo>
                  <a:pt x="1959113" y="1568047"/>
                  <a:pt x="1957015" y="1570146"/>
                  <a:pt x="1958063" y="1575393"/>
                </a:cubicBezTo>
                <a:cubicBezTo>
                  <a:pt x="1954391" y="1578147"/>
                  <a:pt x="1949144" y="1583656"/>
                  <a:pt x="1942323" y="1591920"/>
                </a:cubicBezTo>
                <a:cubicBezTo>
                  <a:pt x="1935503" y="1600183"/>
                  <a:pt x="1930256" y="1651339"/>
                  <a:pt x="1926583" y="1745386"/>
                </a:cubicBezTo>
                <a:cubicBezTo>
                  <a:pt x="1927108" y="1762175"/>
                  <a:pt x="1929207" y="1772668"/>
                  <a:pt x="1932879" y="1776866"/>
                </a:cubicBezTo>
                <a:cubicBezTo>
                  <a:pt x="1936552" y="1781063"/>
                  <a:pt x="1938651" y="1791556"/>
                  <a:pt x="1939176" y="1808346"/>
                </a:cubicBezTo>
                <a:cubicBezTo>
                  <a:pt x="1938782" y="1829201"/>
                  <a:pt x="1936421" y="1845728"/>
                  <a:pt x="1932093" y="1857927"/>
                </a:cubicBezTo>
                <a:cubicBezTo>
                  <a:pt x="1927764" y="1870125"/>
                  <a:pt x="1923829" y="1885078"/>
                  <a:pt x="1920287" y="1902786"/>
                </a:cubicBezTo>
                <a:cubicBezTo>
                  <a:pt x="1911893" y="1923773"/>
                  <a:pt x="1908220" y="1941612"/>
                  <a:pt x="1909269" y="1956302"/>
                </a:cubicBezTo>
                <a:cubicBezTo>
                  <a:pt x="1910319" y="1970993"/>
                  <a:pt x="1909794" y="1988832"/>
                  <a:pt x="1907695" y="2009818"/>
                </a:cubicBezTo>
                <a:cubicBezTo>
                  <a:pt x="1908745" y="2090618"/>
                  <a:pt x="1906646" y="2168269"/>
                  <a:pt x="1901400" y="2242771"/>
                </a:cubicBezTo>
                <a:cubicBezTo>
                  <a:pt x="1892218" y="2352034"/>
                  <a:pt x="1886971" y="2457754"/>
                  <a:pt x="1885659" y="2559934"/>
                </a:cubicBezTo>
                <a:cubicBezTo>
                  <a:pt x="1884348" y="2662113"/>
                  <a:pt x="1885397" y="2766259"/>
                  <a:pt x="1888807" y="2872374"/>
                </a:cubicBezTo>
                <a:lnTo>
                  <a:pt x="1895103" y="2872374"/>
                </a:lnTo>
                <a:cubicBezTo>
                  <a:pt x="1895759" y="2822530"/>
                  <a:pt x="1897596" y="2766391"/>
                  <a:pt x="1900612" y="2703955"/>
                </a:cubicBezTo>
                <a:cubicBezTo>
                  <a:pt x="1903629" y="2641519"/>
                  <a:pt x="1903892" y="2588528"/>
                  <a:pt x="1901400" y="2544981"/>
                </a:cubicBezTo>
                <a:cubicBezTo>
                  <a:pt x="1898645" y="2512320"/>
                  <a:pt x="1899432" y="2458017"/>
                  <a:pt x="1903761" y="2382071"/>
                </a:cubicBezTo>
                <a:cubicBezTo>
                  <a:pt x="1908089" y="2306125"/>
                  <a:pt x="1913598" y="2253396"/>
                  <a:pt x="1920287" y="2223883"/>
                </a:cubicBezTo>
                <a:cubicBezTo>
                  <a:pt x="1923304" y="2203290"/>
                  <a:pt x="1925141" y="2176794"/>
                  <a:pt x="1925797" y="2144396"/>
                </a:cubicBezTo>
                <a:cubicBezTo>
                  <a:pt x="1926452" y="2111998"/>
                  <a:pt x="1926715" y="2083928"/>
                  <a:pt x="1926583" y="2060187"/>
                </a:cubicBezTo>
                <a:cubicBezTo>
                  <a:pt x="1926977" y="2029625"/>
                  <a:pt x="1929338" y="2002604"/>
                  <a:pt x="1933667" y="1979126"/>
                </a:cubicBezTo>
                <a:cubicBezTo>
                  <a:pt x="1937995" y="1955646"/>
                  <a:pt x="1941930" y="1930200"/>
                  <a:pt x="1945472" y="1902786"/>
                </a:cubicBezTo>
                <a:cubicBezTo>
                  <a:pt x="1951768" y="1794704"/>
                  <a:pt x="1958063" y="1683474"/>
                  <a:pt x="1964360" y="1569097"/>
                </a:cubicBezTo>
                <a:close/>
                <a:moveTo>
                  <a:pt x="1687335" y="1569097"/>
                </a:moveTo>
                <a:cubicBezTo>
                  <a:pt x="1687728" y="1577754"/>
                  <a:pt x="1686941" y="1584050"/>
                  <a:pt x="1684973" y="1587985"/>
                </a:cubicBezTo>
                <a:cubicBezTo>
                  <a:pt x="1683006" y="1591920"/>
                  <a:pt x="1677497" y="1598216"/>
                  <a:pt x="1668447" y="1606873"/>
                </a:cubicBezTo>
                <a:cubicBezTo>
                  <a:pt x="1671463" y="1600970"/>
                  <a:pt x="1673300" y="1597035"/>
                  <a:pt x="1673955" y="1595068"/>
                </a:cubicBezTo>
                <a:cubicBezTo>
                  <a:pt x="1674611" y="1593100"/>
                  <a:pt x="1674874" y="1590739"/>
                  <a:pt x="1674743" y="1587985"/>
                </a:cubicBezTo>
                <a:close/>
                <a:moveTo>
                  <a:pt x="2248665" y="1563784"/>
                </a:moveTo>
                <a:cubicBezTo>
                  <a:pt x="2248140" y="1564571"/>
                  <a:pt x="2247812" y="1566342"/>
                  <a:pt x="2247681" y="1569097"/>
                </a:cubicBezTo>
                <a:cubicBezTo>
                  <a:pt x="2250697" y="1577754"/>
                  <a:pt x="2252534" y="1580902"/>
                  <a:pt x="2253190" y="1578541"/>
                </a:cubicBezTo>
                <a:cubicBezTo>
                  <a:pt x="2253845" y="1576180"/>
                  <a:pt x="2254108" y="1573032"/>
                  <a:pt x="2253977" y="1569097"/>
                </a:cubicBezTo>
                <a:cubicBezTo>
                  <a:pt x="2253715" y="1568310"/>
                  <a:pt x="2252665" y="1566736"/>
                  <a:pt x="2250829" y="1564375"/>
                </a:cubicBezTo>
                <a:cubicBezTo>
                  <a:pt x="2249911" y="1563194"/>
                  <a:pt x="2249189" y="1562997"/>
                  <a:pt x="2248665" y="1563784"/>
                </a:cubicBezTo>
                <a:close/>
                <a:moveTo>
                  <a:pt x="1372533" y="1556505"/>
                </a:moveTo>
                <a:cubicBezTo>
                  <a:pt x="1372402" y="1560046"/>
                  <a:pt x="1371090" y="1563981"/>
                  <a:pt x="1368598" y="1568310"/>
                </a:cubicBezTo>
                <a:cubicBezTo>
                  <a:pt x="1366106" y="1572638"/>
                  <a:pt x="1363221" y="1574999"/>
                  <a:pt x="1359941" y="1575393"/>
                </a:cubicBezTo>
                <a:lnTo>
                  <a:pt x="1359941" y="1569097"/>
                </a:lnTo>
                <a:cubicBezTo>
                  <a:pt x="1360072" y="1566211"/>
                  <a:pt x="1361384" y="1564112"/>
                  <a:pt x="1363876" y="1562801"/>
                </a:cubicBezTo>
                <a:cubicBezTo>
                  <a:pt x="1366368" y="1561489"/>
                  <a:pt x="1369254" y="1559390"/>
                  <a:pt x="1372533" y="1556505"/>
                </a:cubicBezTo>
                <a:close/>
                <a:moveTo>
                  <a:pt x="1854966" y="1554930"/>
                </a:moveTo>
                <a:cubicBezTo>
                  <a:pt x="1850113" y="1554406"/>
                  <a:pt x="1848802" y="1557029"/>
                  <a:pt x="1851031" y="1562801"/>
                </a:cubicBezTo>
                <a:cubicBezTo>
                  <a:pt x="1857852" y="1564899"/>
                  <a:pt x="1863099" y="1563850"/>
                  <a:pt x="1866771" y="1559653"/>
                </a:cubicBezTo>
                <a:cubicBezTo>
                  <a:pt x="1870444" y="1555455"/>
                  <a:pt x="1869395" y="1554406"/>
                  <a:pt x="1863623" y="1556505"/>
                </a:cubicBezTo>
                <a:cubicBezTo>
                  <a:pt x="1862705" y="1555980"/>
                  <a:pt x="1859819" y="1555455"/>
                  <a:pt x="1854966" y="1554930"/>
                </a:cubicBezTo>
                <a:close/>
                <a:moveTo>
                  <a:pt x="758179" y="1531419"/>
                </a:moveTo>
                <a:cubicBezTo>
                  <a:pt x="757786" y="1531812"/>
                  <a:pt x="756900" y="1533878"/>
                  <a:pt x="755523" y="1537616"/>
                </a:cubicBezTo>
                <a:cubicBezTo>
                  <a:pt x="755917" y="1541945"/>
                  <a:pt x="756704" y="1541158"/>
                  <a:pt x="757884" y="1535256"/>
                </a:cubicBezTo>
                <a:cubicBezTo>
                  <a:pt x="758474" y="1532304"/>
                  <a:pt x="758573" y="1531026"/>
                  <a:pt x="758179" y="1531419"/>
                </a:cubicBezTo>
                <a:close/>
                <a:moveTo>
                  <a:pt x="2883579" y="1531321"/>
                </a:moveTo>
                <a:cubicBezTo>
                  <a:pt x="2880563" y="1539453"/>
                  <a:pt x="2878726" y="1543650"/>
                  <a:pt x="2878070" y="1543913"/>
                </a:cubicBezTo>
                <a:cubicBezTo>
                  <a:pt x="2877415" y="1544175"/>
                  <a:pt x="2877152" y="1548372"/>
                  <a:pt x="2877283" y="1556505"/>
                </a:cubicBezTo>
                <a:close/>
                <a:moveTo>
                  <a:pt x="2839507" y="1531321"/>
                </a:moveTo>
                <a:lnTo>
                  <a:pt x="2839507" y="1537616"/>
                </a:lnTo>
                <a:cubicBezTo>
                  <a:pt x="2842262" y="1540109"/>
                  <a:pt x="2843049" y="1539846"/>
                  <a:pt x="2841868" y="1536830"/>
                </a:cubicBezTo>
                <a:cubicBezTo>
                  <a:pt x="2840688" y="1533813"/>
                  <a:pt x="2839901" y="1531976"/>
                  <a:pt x="2839507" y="1531321"/>
                </a:cubicBezTo>
                <a:close/>
                <a:moveTo>
                  <a:pt x="1385125" y="1531321"/>
                </a:moveTo>
                <a:lnTo>
                  <a:pt x="1372533" y="1543913"/>
                </a:lnTo>
                <a:cubicBezTo>
                  <a:pt x="1372664" y="1541027"/>
                  <a:pt x="1373976" y="1538928"/>
                  <a:pt x="1376468" y="1537616"/>
                </a:cubicBezTo>
                <a:cubicBezTo>
                  <a:pt x="1378961" y="1536305"/>
                  <a:pt x="1381846" y="1534206"/>
                  <a:pt x="1385125" y="1531321"/>
                </a:cubicBezTo>
                <a:close/>
                <a:moveTo>
                  <a:pt x="2174785" y="1521483"/>
                </a:moveTo>
                <a:cubicBezTo>
                  <a:pt x="2174391" y="1520696"/>
                  <a:pt x="2173506" y="1521876"/>
                  <a:pt x="2172129" y="1525024"/>
                </a:cubicBezTo>
                <a:cubicBezTo>
                  <a:pt x="2172522" y="1537616"/>
                  <a:pt x="2173309" y="1539190"/>
                  <a:pt x="2174489" y="1529747"/>
                </a:cubicBezTo>
                <a:cubicBezTo>
                  <a:pt x="2175080" y="1525024"/>
                  <a:pt x="2175178" y="1522270"/>
                  <a:pt x="2174785" y="1521483"/>
                </a:cubicBezTo>
                <a:close/>
                <a:moveTo>
                  <a:pt x="1429198" y="1518728"/>
                </a:moveTo>
                <a:cubicBezTo>
                  <a:pt x="1420934" y="1542601"/>
                  <a:pt x="1396537" y="1590870"/>
                  <a:pt x="1356006" y="1663537"/>
                </a:cubicBezTo>
                <a:cubicBezTo>
                  <a:pt x="1315476" y="1736204"/>
                  <a:pt x="1289505" y="1784473"/>
                  <a:pt x="1278093" y="1808346"/>
                </a:cubicBezTo>
                <a:cubicBezTo>
                  <a:pt x="1260910" y="1840875"/>
                  <a:pt x="1232316" y="1892292"/>
                  <a:pt x="1192310" y="1962598"/>
                </a:cubicBezTo>
                <a:cubicBezTo>
                  <a:pt x="1152304" y="2032904"/>
                  <a:pt x="1128431" y="2078025"/>
                  <a:pt x="1120692" y="2097962"/>
                </a:cubicBezTo>
                <a:cubicBezTo>
                  <a:pt x="1129087" y="2092061"/>
                  <a:pt x="1134334" y="2086551"/>
                  <a:pt x="1136432" y="2081436"/>
                </a:cubicBezTo>
                <a:cubicBezTo>
                  <a:pt x="1138531" y="2076320"/>
                  <a:pt x="1143778" y="2069237"/>
                  <a:pt x="1152172" y="2060187"/>
                </a:cubicBezTo>
                <a:lnTo>
                  <a:pt x="988476" y="2330916"/>
                </a:lnTo>
                <a:cubicBezTo>
                  <a:pt x="982836" y="2339704"/>
                  <a:pt x="978376" y="2345737"/>
                  <a:pt x="975097" y="2349017"/>
                </a:cubicBezTo>
                <a:cubicBezTo>
                  <a:pt x="971818" y="2352296"/>
                  <a:pt x="965784" y="2356756"/>
                  <a:pt x="956996" y="2362396"/>
                </a:cubicBezTo>
                <a:lnTo>
                  <a:pt x="1120692" y="2104259"/>
                </a:lnTo>
                <a:lnTo>
                  <a:pt x="1118164" y="2103262"/>
                </a:lnTo>
                <a:lnTo>
                  <a:pt x="1118036" y="2103373"/>
                </a:lnTo>
                <a:cubicBezTo>
                  <a:pt x="1116593" y="2103767"/>
                  <a:pt x="1113281" y="2104062"/>
                  <a:pt x="1108100" y="2104259"/>
                </a:cubicBezTo>
                <a:lnTo>
                  <a:pt x="1101804" y="2104259"/>
                </a:lnTo>
                <a:cubicBezTo>
                  <a:pt x="1103631" y="2098468"/>
                  <a:pt x="1118166" y="2069475"/>
                  <a:pt x="1145410" y="2017280"/>
                </a:cubicBezTo>
                <a:cubicBezTo>
                  <a:pt x="1172654" y="1965086"/>
                  <a:pt x="1201647" y="1911841"/>
                  <a:pt x="1232388" y="1857548"/>
                </a:cubicBezTo>
                <a:cubicBezTo>
                  <a:pt x="1263130" y="1803254"/>
                  <a:pt x="1284661" y="1770064"/>
                  <a:pt x="1296981" y="1757977"/>
                </a:cubicBezTo>
                <a:lnTo>
                  <a:pt x="1290685" y="1745386"/>
                </a:lnTo>
                <a:cubicBezTo>
                  <a:pt x="1290554" y="1745779"/>
                  <a:pt x="1289242" y="1748140"/>
                  <a:pt x="1286750" y="1752468"/>
                </a:cubicBezTo>
                <a:cubicBezTo>
                  <a:pt x="1284258" y="1756797"/>
                  <a:pt x="1281372" y="1760732"/>
                  <a:pt x="1278093" y="1764274"/>
                </a:cubicBezTo>
                <a:lnTo>
                  <a:pt x="1202541" y="1896490"/>
                </a:lnTo>
                <a:cubicBezTo>
                  <a:pt x="1194539" y="1909607"/>
                  <a:pt x="1180636" y="1933742"/>
                  <a:pt x="1160829" y="1968894"/>
                </a:cubicBezTo>
                <a:cubicBezTo>
                  <a:pt x="1141023" y="2004047"/>
                  <a:pt x="1125545" y="2028182"/>
                  <a:pt x="1114396" y="2041298"/>
                </a:cubicBezTo>
                <a:cubicBezTo>
                  <a:pt x="1104034" y="2049562"/>
                  <a:pt x="1099574" y="2055071"/>
                  <a:pt x="1101017" y="2057825"/>
                </a:cubicBezTo>
                <a:cubicBezTo>
                  <a:pt x="1102460" y="2060580"/>
                  <a:pt x="1096426" y="2067663"/>
                  <a:pt x="1082916" y="2079075"/>
                </a:cubicBezTo>
                <a:cubicBezTo>
                  <a:pt x="1082916" y="2084321"/>
                  <a:pt x="1082916" y="2086420"/>
                  <a:pt x="1082916" y="2085371"/>
                </a:cubicBezTo>
                <a:lnTo>
                  <a:pt x="975884" y="2236476"/>
                </a:lnTo>
                <a:cubicBezTo>
                  <a:pt x="966309" y="2251953"/>
                  <a:pt x="957127" y="2265070"/>
                  <a:pt x="948339" y="2275825"/>
                </a:cubicBezTo>
                <a:cubicBezTo>
                  <a:pt x="939551" y="2286581"/>
                  <a:pt x="931943" y="2296550"/>
                  <a:pt x="925516" y="2305732"/>
                </a:cubicBezTo>
                <a:cubicBezTo>
                  <a:pt x="921974" y="2303764"/>
                  <a:pt x="921187" y="2301403"/>
                  <a:pt x="923155" y="2298648"/>
                </a:cubicBezTo>
                <a:cubicBezTo>
                  <a:pt x="925122" y="2295894"/>
                  <a:pt x="932205" y="2285663"/>
                  <a:pt x="944404" y="2267956"/>
                </a:cubicBezTo>
                <a:lnTo>
                  <a:pt x="1013660" y="2160923"/>
                </a:lnTo>
                <a:cubicBezTo>
                  <a:pt x="1021923" y="2144265"/>
                  <a:pt x="1036877" y="2117769"/>
                  <a:pt x="1058519" y="2081436"/>
                </a:cubicBezTo>
                <a:cubicBezTo>
                  <a:pt x="1080161" y="2045102"/>
                  <a:pt x="1096689" y="2023329"/>
                  <a:pt x="1108100" y="2016115"/>
                </a:cubicBezTo>
                <a:cubicBezTo>
                  <a:pt x="1114265" y="2015590"/>
                  <a:pt x="1119249" y="2011917"/>
                  <a:pt x="1123053" y="2005097"/>
                </a:cubicBezTo>
                <a:cubicBezTo>
                  <a:pt x="1126857" y="1998276"/>
                  <a:pt x="1130267" y="1991455"/>
                  <a:pt x="1133284" y="1984635"/>
                </a:cubicBezTo>
                <a:lnTo>
                  <a:pt x="1120692" y="1984635"/>
                </a:lnTo>
                <a:lnTo>
                  <a:pt x="1133284" y="1959450"/>
                </a:lnTo>
                <a:cubicBezTo>
                  <a:pt x="1146663" y="1959188"/>
                  <a:pt x="1154533" y="1958138"/>
                  <a:pt x="1156894" y="1956302"/>
                </a:cubicBezTo>
                <a:cubicBezTo>
                  <a:pt x="1159255" y="1954466"/>
                  <a:pt x="1170273" y="1934528"/>
                  <a:pt x="1189949" y="1896490"/>
                </a:cubicBezTo>
                <a:cubicBezTo>
                  <a:pt x="1203590" y="1872486"/>
                  <a:pt x="1228249" y="1829201"/>
                  <a:pt x="1263927" y="1766634"/>
                </a:cubicBezTo>
                <a:cubicBezTo>
                  <a:pt x="1299604" y="1704068"/>
                  <a:pt x="1321116" y="1671801"/>
                  <a:pt x="1328461" y="1669833"/>
                </a:cubicBezTo>
                <a:cubicBezTo>
                  <a:pt x="1333052" y="1681638"/>
                  <a:pt x="1341185" y="1676916"/>
                  <a:pt x="1352858" y="1655667"/>
                </a:cubicBezTo>
                <a:cubicBezTo>
                  <a:pt x="1364532" y="1634418"/>
                  <a:pt x="1371090" y="1620252"/>
                  <a:pt x="1372533" y="1613169"/>
                </a:cubicBezTo>
                <a:cubicBezTo>
                  <a:pt x="1379223" y="1599003"/>
                  <a:pt x="1387880" y="1581689"/>
                  <a:pt x="1398505" y="1561227"/>
                </a:cubicBezTo>
                <a:cubicBezTo>
                  <a:pt x="1409129" y="1540765"/>
                  <a:pt x="1419360" y="1526599"/>
                  <a:pt x="1429198" y="1518728"/>
                </a:cubicBezTo>
                <a:close/>
                <a:moveTo>
                  <a:pt x="622421" y="1517941"/>
                </a:moveTo>
                <a:cubicBezTo>
                  <a:pt x="624126" y="1518466"/>
                  <a:pt x="625733" y="1519778"/>
                  <a:pt x="627242" y="1521876"/>
                </a:cubicBezTo>
                <a:cubicBezTo>
                  <a:pt x="630258" y="1526074"/>
                  <a:pt x="628947" y="1527123"/>
                  <a:pt x="623307" y="1525024"/>
                </a:cubicBezTo>
                <a:cubicBezTo>
                  <a:pt x="622257" y="1525943"/>
                  <a:pt x="619634" y="1527254"/>
                  <a:pt x="615436" y="1528960"/>
                </a:cubicBezTo>
                <a:cubicBezTo>
                  <a:pt x="611239" y="1530665"/>
                  <a:pt x="611764" y="1527254"/>
                  <a:pt x="617010" y="1518728"/>
                </a:cubicBezTo>
                <a:cubicBezTo>
                  <a:pt x="618912" y="1517679"/>
                  <a:pt x="620716" y="1517417"/>
                  <a:pt x="622421" y="1517941"/>
                </a:cubicBezTo>
                <a:close/>
                <a:moveTo>
                  <a:pt x="2921355" y="1512433"/>
                </a:moveTo>
                <a:cubicBezTo>
                  <a:pt x="2895515" y="1545093"/>
                  <a:pt x="2871643" y="1586804"/>
                  <a:pt x="2849738" y="1637566"/>
                </a:cubicBezTo>
                <a:cubicBezTo>
                  <a:pt x="2827833" y="1688328"/>
                  <a:pt x="2811831" y="1722169"/>
                  <a:pt x="2801731" y="1739090"/>
                </a:cubicBezTo>
                <a:cubicBezTo>
                  <a:pt x="2795960" y="1750763"/>
                  <a:pt x="2791762" y="1755748"/>
                  <a:pt x="2789139" y="1754042"/>
                </a:cubicBezTo>
                <a:cubicBezTo>
                  <a:pt x="2786516" y="1752337"/>
                  <a:pt x="2782318" y="1749452"/>
                  <a:pt x="2776547" y="1745386"/>
                </a:cubicBezTo>
                <a:cubicBezTo>
                  <a:pt x="2779170" y="1755485"/>
                  <a:pt x="2780219" y="1758895"/>
                  <a:pt x="2779695" y="1755617"/>
                </a:cubicBezTo>
                <a:cubicBezTo>
                  <a:pt x="2779170" y="1752337"/>
                  <a:pt x="2780219" y="1757322"/>
                  <a:pt x="2782843" y="1770570"/>
                </a:cubicBezTo>
                <a:cubicBezTo>
                  <a:pt x="2767496" y="1792212"/>
                  <a:pt x="2743099" y="1835497"/>
                  <a:pt x="2709651" y="1900425"/>
                </a:cubicBezTo>
                <a:cubicBezTo>
                  <a:pt x="2676204" y="1965353"/>
                  <a:pt x="2650233" y="2016508"/>
                  <a:pt x="2631738" y="2053891"/>
                </a:cubicBezTo>
                <a:lnTo>
                  <a:pt x="2612850" y="2091667"/>
                </a:lnTo>
                <a:lnTo>
                  <a:pt x="2614203" y="2093258"/>
                </a:lnTo>
                <a:lnTo>
                  <a:pt x="2614818" y="2092773"/>
                </a:lnTo>
                <a:cubicBezTo>
                  <a:pt x="2615867" y="2092331"/>
                  <a:pt x="2617310" y="2091962"/>
                  <a:pt x="2619146" y="2091667"/>
                </a:cubicBezTo>
                <a:cubicBezTo>
                  <a:pt x="2622917" y="2092159"/>
                  <a:pt x="2625926" y="2092479"/>
                  <a:pt x="2628172" y="2092626"/>
                </a:cubicBezTo>
                <a:lnTo>
                  <a:pt x="2631285" y="2092574"/>
                </a:lnTo>
                <a:lnTo>
                  <a:pt x="2600258" y="2154627"/>
                </a:lnTo>
                <a:cubicBezTo>
                  <a:pt x="2592519" y="2163415"/>
                  <a:pt x="2589109" y="2167875"/>
                  <a:pt x="2590027" y="2168006"/>
                </a:cubicBezTo>
                <a:cubicBezTo>
                  <a:pt x="2590945" y="2168137"/>
                  <a:pt x="2585961" y="2167875"/>
                  <a:pt x="2575074" y="2167219"/>
                </a:cubicBezTo>
                <a:cubicBezTo>
                  <a:pt x="2581632" y="2180074"/>
                  <a:pt x="2584256" y="2187419"/>
                  <a:pt x="2582944" y="2189255"/>
                </a:cubicBezTo>
                <a:cubicBezTo>
                  <a:pt x="2581632" y="2191092"/>
                  <a:pt x="2574812" y="2204733"/>
                  <a:pt x="2562482" y="2230179"/>
                </a:cubicBezTo>
                <a:cubicBezTo>
                  <a:pt x="2556711" y="2240148"/>
                  <a:pt x="2551726" y="2250904"/>
                  <a:pt x="2547529" y="2262447"/>
                </a:cubicBezTo>
                <a:lnTo>
                  <a:pt x="2539257" y="2292352"/>
                </a:lnTo>
                <a:lnTo>
                  <a:pt x="2541725" y="2292352"/>
                </a:lnTo>
                <a:cubicBezTo>
                  <a:pt x="2544479" y="2293140"/>
                  <a:pt x="2549300" y="2295500"/>
                  <a:pt x="2556186" y="2299436"/>
                </a:cubicBezTo>
                <a:lnTo>
                  <a:pt x="2531002" y="2343508"/>
                </a:lnTo>
                <a:cubicBezTo>
                  <a:pt x="2541145" y="2335851"/>
                  <a:pt x="2560733" y="2306392"/>
                  <a:pt x="2589765" y="2255130"/>
                </a:cubicBezTo>
                <a:cubicBezTo>
                  <a:pt x="2618796" y="2203868"/>
                  <a:pt x="2646779" y="2151557"/>
                  <a:pt x="2673711" y="2098196"/>
                </a:cubicBezTo>
                <a:cubicBezTo>
                  <a:pt x="2700645" y="2044835"/>
                  <a:pt x="2716035" y="2011179"/>
                  <a:pt x="2719883" y="1997226"/>
                </a:cubicBezTo>
                <a:cubicBezTo>
                  <a:pt x="2710439" y="2007458"/>
                  <a:pt x="2700995" y="2021624"/>
                  <a:pt x="2691551" y="2039725"/>
                </a:cubicBezTo>
                <a:cubicBezTo>
                  <a:pt x="2682107" y="2057825"/>
                  <a:pt x="2672663" y="2075139"/>
                  <a:pt x="2663218" y="2091667"/>
                </a:cubicBezTo>
                <a:lnTo>
                  <a:pt x="2606554" y="2192403"/>
                </a:lnTo>
                <a:cubicBezTo>
                  <a:pt x="2611670" y="2176007"/>
                  <a:pt x="2625049" y="2145839"/>
                  <a:pt x="2646691" y="2101898"/>
                </a:cubicBezTo>
                <a:cubicBezTo>
                  <a:pt x="2668334" y="2057957"/>
                  <a:pt x="2686435" y="2023066"/>
                  <a:pt x="2700995" y="1997226"/>
                </a:cubicBezTo>
                <a:cubicBezTo>
                  <a:pt x="2701257" y="1994341"/>
                  <a:pt x="2702306" y="1992242"/>
                  <a:pt x="2704143" y="1990930"/>
                </a:cubicBezTo>
                <a:cubicBezTo>
                  <a:pt x="2705979" y="1989619"/>
                  <a:pt x="2707029" y="1987520"/>
                  <a:pt x="2707291" y="1984635"/>
                </a:cubicBezTo>
                <a:cubicBezTo>
                  <a:pt x="2715029" y="1978601"/>
                  <a:pt x="2720014" y="1976502"/>
                  <a:pt x="2722243" y="1978338"/>
                </a:cubicBezTo>
                <a:cubicBezTo>
                  <a:pt x="2724473" y="1980175"/>
                  <a:pt x="2734180" y="1965484"/>
                  <a:pt x="2751363" y="1934266"/>
                </a:cubicBezTo>
                <a:lnTo>
                  <a:pt x="2833211" y="1757977"/>
                </a:lnTo>
                <a:cubicBezTo>
                  <a:pt x="2812880" y="1775554"/>
                  <a:pt x="2798452" y="1798639"/>
                  <a:pt x="2789926" y="1827234"/>
                </a:cubicBezTo>
                <a:cubicBezTo>
                  <a:pt x="2781400" y="1855828"/>
                  <a:pt x="2768545" y="1878914"/>
                  <a:pt x="2751363" y="1896490"/>
                </a:cubicBezTo>
                <a:lnTo>
                  <a:pt x="2694699" y="1984635"/>
                </a:lnTo>
                <a:cubicBezTo>
                  <a:pt x="2689058" y="1990274"/>
                  <a:pt x="2686173" y="1993160"/>
                  <a:pt x="2686041" y="1993292"/>
                </a:cubicBezTo>
                <a:cubicBezTo>
                  <a:pt x="2685910" y="1993422"/>
                  <a:pt x="2684599" y="1994734"/>
                  <a:pt x="2682107" y="1997226"/>
                </a:cubicBezTo>
                <a:cubicBezTo>
                  <a:pt x="2685910" y="1975584"/>
                  <a:pt x="2703487" y="1935447"/>
                  <a:pt x="2734836" y="1876815"/>
                </a:cubicBezTo>
                <a:cubicBezTo>
                  <a:pt x="2766185" y="1818183"/>
                  <a:pt x="2788483" y="1776472"/>
                  <a:pt x="2801731" y="1751681"/>
                </a:cubicBezTo>
                <a:cubicBezTo>
                  <a:pt x="2816553" y="1723611"/>
                  <a:pt x="2837277" y="1685311"/>
                  <a:pt x="2863904" y="1636779"/>
                </a:cubicBezTo>
                <a:cubicBezTo>
                  <a:pt x="2890531" y="1588247"/>
                  <a:pt x="2909681" y="1546798"/>
                  <a:pt x="2921355" y="1512433"/>
                </a:cubicBezTo>
                <a:close/>
                <a:moveTo>
                  <a:pt x="1806959" y="1506136"/>
                </a:moveTo>
                <a:cubicBezTo>
                  <a:pt x="1798171" y="1519647"/>
                  <a:pt x="1782693" y="1546142"/>
                  <a:pt x="1760526" y="1585624"/>
                </a:cubicBezTo>
                <a:cubicBezTo>
                  <a:pt x="1738359" y="1625105"/>
                  <a:pt x="1724455" y="1653175"/>
                  <a:pt x="1718815" y="1669833"/>
                </a:cubicBezTo>
                <a:cubicBezTo>
                  <a:pt x="1733505" y="1658684"/>
                  <a:pt x="1751344" y="1632188"/>
                  <a:pt x="1772331" y="1590346"/>
                </a:cubicBezTo>
                <a:cubicBezTo>
                  <a:pt x="1793318" y="1548503"/>
                  <a:pt x="1804860" y="1520434"/>
                  <a:pt x="1806959" y="1506136"/>
                </a:cubicBezTo>
                <a:close/>
                <a:moveTo>
                  <a:pt x="1394963" y="1501710"/>
                </a:moveTo>
                <a:cubicBezTo>
                  <a:pt x="1395750" y="1501316"/>
                  <a:pt x="1396143" y="1502005"/>
                  <a:pt x="1396143" y="1503775"/>
                </a:cubicBezTo>
                <a:cubicBezTo>
                  <a:pt x="1396143" y="1507317"/>
                  <a:pt x="1394569" y="1508104"/>
                  <a:pt x="1391421" y="1506136"/>
                </a:cubicBezTo>
                <a:cubicBezTo>
                  <a:pt x="1392995" y="1503579"/>
                  <a:pt x="1394176" y="1502103"/>
                  <a:pt x="1394963" y="1501710"/>
                </a:cubicBezTo>
                <a:close/>
                <a:moveTo>
                  <a:pt x="1740359" y="1481936"/>
                </a:moveTo>
                <a:cubicBezTo>
                  <a:pt x="1739441" y="1481149"/>
                  <a:pt x="1738818" y="1481346"/>
                  <a:pt x="1738490" y="1482526"/>
                </a:cubicBezTo>
                <a:cubicBezTo>
                  <a:pt x="1737834" y="1484887"/>
                  <a:pt x="1737571" y="1486461"/>
                  <a:pt x="1737703" y="1487248"/>
                </a:cubicBezTo>
                <a:cubicBezTo>
                  <a:pt x="1737965" y="1490396"/>
                  <a:pt x="1739014" y="1491970"/>
                  <a:pt x="1740851" y="1491970"/>
                </a:cubicBezTo>
                <a:cubicBezTo>
                  <a:pt x="1742687" y="1491970"/>
                  <a:pt x="1743737" y="1490396"/>
                  <a:pt x="1743999" y="1487248"/>
                </a:cubicBezTo>
                <a:cubicBezTo>
                  <a:pt x="1742490" y="1484494"/>
                  <a:pt x="1741277" y="1482723"/>
                  <a:pt x="1740359" y="1481936"/>
                </a:cubicBezTo>
                <a:close/>
                <a:moveTo>
                  <a:pt x="1718815" y="1462064"/>
                </a:moveTo>
                <a:cubicBezTo>
                  <a:pt x="1709371" y="1475181"/>
                  <a:pt x="1699927" y="1491446"/>
                  <a:pt x="1690483" y="1510858"/>
                </a:cubicBezTo>
                <a:cubicBezTo>
                  <a:pt x="1681039" y="1530271"/>
                  <a:pt x="1671595" y="1549684"/>
                  <a:pt x="1662151" y="1569097"/>
                </a:cubicBezTo>
                <a:cubicBezTo>
                  <a:pt x="1655985" y="1583525"/>
                  <a:pt x="1647853" y="1601888"/>
                  <a:pt x="1637753" y="1624187"/>
                </a:cubicBezTo>
                <a:cubicBezTo>
                  <a:pt x="1627653" y="1646485"/>
                  <a:pt x="1614799" y="1661701"/>
                  <a:pt x="1599190" y="1669833"/>
                </a:cubicBezTo>
                <a:cubicBezTo>
                  <a:pt x="1594075" y="1673637"/>
                  <a:pt x="1590140" y="1675473"/>
                  <a:pt x="1587385" y="1675342"/>
                </a:cubicBezTo>
                <a:cubicBezTo>
                  <a:pt x="1584631" y="1675211"/>
                  <a:pt x="1575974" y="1688065"/>
                  <a:pt x="1561414" y="1713905"/>
                </a:cubicBezTo>
                <a:lnTo>
                  <a:pt x="1479566" y="1883898"/>
                </a:lnTo>
                <a:cubicBezTo>
                  <a:pt x="1489141" y="1876946"/>
                  <a:pt x="1498323" y="1867240"/>
                  <a:pt x="1507111" y="1854779"/>
                </a:cubicBezTo>
                <a:cubicBezTo>
                  <a:pt x="1515899" y="1842318"/>
                  <a:pt x="1523507" y="1831037"/>
                  <a:pt x="1529934" y="1820938"/>
                </a:cubicBezTo>
                <a:lnTo>
                  <a:pt x="1555118" y="1757977"/>
                </a:lnTo>
                <a:cubicBezTo>
                  <a:pt x="1565480" y="1749452"/>
                  <a:pt x="1573088" y="1744467"/>
                  <a:pt x="1577941" y="1743024"/>
                </a:cubicBezTo>
                <a:cubicBezTo>
                  <a:pt x="1582795" y="1741581"/>
                  <a:pt x="1598272" y="1719283"/>
                  <a:pt x="1624375" y="1676129"/>
                </a:cubicBezTo>
                <a:lnTo>
                  <a:pt x="1668447" y="1606873"/>
                </a:lnTo>
                <a:cubicBezTo>
                  <a:pt x="1666610" y="1618809"/>
                  <a:pt x="1657691" y="1639009"/>
                  <a:pt x="1641688" y="1667472"/>
                </a:cubicBezTo>
                <a:cubicBezTo>
                  <a:pt x="1625686" y="1695935"/>
                  <a:pt x="1613619" y="1717709"/>
                  <a:pt x="1605486" y="1732793"/>
                </a:cubicBezTo>
                <a:lnTo>
                  <a:pt x="1391421" y="2104259"/>
                </a:lnTo>
                <a:cubicBezTo>
                  <a:pt x="1407031" y="2096782"/>
                  <a:pt x="1421459" y="2081829"/>
                  <a:pt x="1434707" y="2059400"/>
                </a:cubicBezTo>
                <a:cubicBezTo>
                  <a:pt x="1447954" y="2036970"/>
                  <a:pt x="1460809" y="2014147"/>
                  <a:pt x="1473270" y="1990930"/>
                </a:cubicBezTo>
                <a:lnTo>
                  <a:pt x="1517342" y="1896490"/>
                </a:lnTo>
                <a:cubicBezTo>
                  <a:pt x="1522589" y="1891965"/>
                  <a:pt x="1526261" y="1888718"/>
                  <a:pt x="1528360" y="1886751"/>
                </a:cubicBezTo>
                <a:lnTo>
                  <a:pt x="1529749" y="1885345"/>
                </a:lnTo>
                <a:lnTo>
                  <a:pt x="1529540" y="1886087"/>
                </a:lnTo>
                <a:cubicBezTo>
                  <a:pt x="1530327" y="1888005"/>
                  <a:pt x="1534656" y="1891473"/>
                  <a:pt x="1542526" y="1896490"/>
                </a:cubicBezTo>
                <a:lnTo>
                  <a:pt x="1536230" y="1871306"/>
                </a:lnTo>
                <a:cubicBezTo>
                  <a:pt x="1560889" y="1835104"/>
                  <a:pt x="1591845" y="1783161"/>
                  <a:pt x="1629096" y="1715479"/>
                </a:cubicBezTo>
                <a:cubicBezTo>
                  <a:pt x="1666348" y="1647797"/>
                  <a:pt x="1694155" y="1592707"/>
                  <a:pt x="1712519" y="1550209"/>
                </a:cubicBezTo>
                <a:lnTo>
                  <a:pt x="1687335" y="1569097"/>
                </a:lnTo>
                <a:cubicBezTo>
                  <a:pt x="1696910" y="1549290"/>
                  <a:pt x="1704517" y="1533813"/>
                  <a:pt x="1710158" y="1522664"/>
                </a:cubicBezTo>
                <a:cubicBezTo>
                  <a:pt x="1715798" y="1511514"/>
                  <a:pt x="1718683" y="1491315"/>
                  <a:pt x="1718815" y="1462064"/>
                </a:cubicBezTo>
                <a:close/>
                <a:moveTo>
                  <a:pt x="1838439" y="1455768"/>
                </a:moveTo>
                <a:cubicBezTo>
                  <a:pt x="1831094" y="1454719"/>
                  <a:pt x="1826896" y="1456818"/>
                  <a:pt x="1825847" y="1462064"/>
                </a:cubicBezTo>
                <a:cubicBezTo>
                  <a:pt x="1823093" y="1467573"/>
                  <a:pt x="1822305" y="1470721"/>
                  <a:pt x="1823486" y="1471508"/>
                </a:cubicBezTo>
                <a:cubicBezTo>
                  <a:pt x="1824667" y="1472295"/>
                  <a:pt x="1825454" y="1475443"/>
                  <a:pt x="1825847" y="1480952"/>
                </a:cubicBezTo>
                <a:close/>
                <a:moveTo>
                  <a:pt x="3179767" y="1445858"/>
                </a:moveTo>
                <a:lnTo>
                  <a:pt x="3160604" y="1487248"/>
                </a:lnTo>
                <a:lnTo>
                  <a:pt x="3129124" y="1550209"/>
                </a:lnTo>
                <a:cubicBezTo>
                  <a:pt x="3123484" y="1558603"/>
                  <a:pt x="3120599" y="1562276"/>
                  <a:pt x="3120467" y="1561227"/>
                </a:cubicBezTo>
                <a:cubicBezTo>
                  <a:pt x="3120336" y="1560177"/>
                  <a:pt x="3119025" y="1560702"/>
                  <a:pt x="3116532" y="1562801"/>
                </a:cubicBezTo>
                <a:cubicBezTo>
                  <a:pt x="3122566" y="1547585"/>
                  <a:pt x="3127813" y="1535518"/>
                  <a:pt x="3132272" y="1526599"/>
                </a:cubicBezTo>
                <a:cubicBezTo>
                  <a:pt x="3136732" y="1517679"/>
                  <a:pt x="3141979" y="1508760"/>
                  <a:pt x="3148012" y="1499840"/>
                </a:cubicBezTo>
                <a:close/>
                <a:moveTo>
                  <a:pt x="2027320" y="1443176"/>
                </a:moveTo>
                <a:cubicBezTo>
                  <a:pt x="2009481" y="1459310"/>
                  <a:pt x="1999513" y="1478985"/>
                  <a:pt x="1997414" y="1502201"/>
                </a:cubicBezTo>
                <a:cubicBezTo>
                  <a:pt x="1995315" y="1525418"/>
                  <a:pt x="1994791" y="1549815"/>
                  <a:pt x="1995840" y="1575393"/>
                </a:cubicBezTo>
                <a:cubicBezTo>
                  <a:pt x="1992954" y="1600577"/>
                  <a:pt x="1990855" y="1625761"/>
                  <a:pt x="1989544" y="1650945"/>
                </a:cubicBezTo>
                <a:cubicBezTo>
                  <a:pt x="1988232" y="1676129"/>
                  <a:pt x="1986133" y="1701313"/>
                  <a:pt x="1983248" y="1726497"/>
                </a:cubicBezTo>
                <a:cubicBezTo>
                  <a:pt x="1976952" y="1827234"/>
                  <a:pt x="1970656" y="1927970"/>
                  <a:pt x="1964360" y="2028706"/>
                </a:cubicBezTo>
                <a:cubicBezTo>
                  <a:pt x="1957801" y="2135870"/>
                  <a:pt x="1952030" y="2242640"/>
                  <a:pt x="1947046" y="2349017"/>
                </a:cubicBezTo>
                <a:cubicBezTo>
                  <a:pt x="1942061" y="2455394"/>
                  <a:pt x="1939438" y="2560589"/>
                  <a:pt x="1939176" y="2664605"/>
                </a:cubicBezTo>
                <a:cubicBezTo>
                  <a:pt x="1941668" y="2675492"/>
                  <a:pt x="1942979" y="2678902"/>
                  <a:pt x="1943111" y="2674836"/>
                </a:cubicBezTo>
                <a:cubicBezTo>
                  <a:pt x="1943242" y="2670770"/>
                  <a:pt x="1946127" y="2669458"/>
                  <a:pt x="1951768" y="2670901"/>
                </a:cubicBezTo>
                <a:cubicBezTo>
                  <a:pt x="1958063" y="2681263"/>
                  <a:pt x="1961212" y="2695167"/>
                  <a:pt x="1961212" y="2712612"/>
                </a:cubicBezTo>
                <a:cubicBezTo>
                  <a:pt x="1961212" y="2730058"/>
                  <a:pt x="1958063" y="2745535"/>
                  <a:pt x="1951768" y="2759045"/>
                </a:cubicBezTo>
                <a:lnTo>
                  <a:pt x="1939176" y="2796822"/>
                </a:lnTo>
                <a:cubicBezTo>
                  <a:pt x="1936290" y="2812430"/>
                  <a:pt x="1935765" y="2826859"/>
                  <a:pt x="1937602" y="2840107"/>
                </a:cubicBezTo>
                <a:cubicBezTo>
                  <a:pt x="1939438" y="2853355"/>
                  <a:pt x="1942061" y="2866209"/>
                  <a:pt x="1945472" y="2878670"/>
                </a:cubicBezTo>
                <a:cubicBezTo>
                  <a:pt x="1945472" y="2877621"/>
                  <a:pt x="1945472" y="2873423"/>
                  <a:pt x="1945472" y="2866078"/>
                </a:cubicBezTo>
                <a:cubicBezTo>
                  <a:pt x="1957539" y="2851518"/>
                  <a:pt x="1964884" y="2844436"/>
                  <a:pt x="1967508" y="2844829"/>
                </a:cubicBezTo>
                <a:cubicBezTo>
                  <a:pt x="1970131" y="2845222"/>
                  <a:pt x="1971180" y="2808233"/>
                  <a:pt x="1970656" y="2733861"/>
                </a:cubicBezTo>
                <a:lnTo>
                  <a:pt x="1989544" y="2160923"/>
                </a:lnTo>
                <a:cubicBezTo>
                  <a:pt x="1989544" y="2147937"/>
                  <a:pt x="1989544" y="2132984"/>
                  <a:pt x="1989544" y="2116064"/>
                </a:cubicBezTo>
                <a:cubicBezTo>
                  <a:pt x="1989544" y="2099143"/>
                  <a:pt x="1989544" y="2082616"/>
                  <a:pt x="1989544" y="2066482"/>
                </a:cubicBezTo>
                <a:lnTo>
                  <a:pt x="2008432" y="1802050"/>
                </a:lnTo>
                <a:cubicBezTo>
                  <a:pt x="2008825" y="1771094"/>
                  <a:pt x="2009613" y="1741713"/>
                  <a:pt x="2010793" y="1713905"/>
                </a:cubicBezTo>
                <a:cubicBezTo>
                  <a:pt x="2011973" y="1686098"/>
                  <a:pt x="2011186" y="1656716"/>
                  <a:pt x="2008432" y="1625761"/>
                </a:cubicBezTo>
                <a:cubicBezTo>
                  <a:pt x="2008825" y="1607528"/>
                  <a:pt x="2011186" y="1592051"/>
                  <a:pt x="2015515" y="1579328"/>
                </a:cubicBezTo>
                <a:cubicBezTo>
                  <a:pt x="2019843" y="1566604"/>
                  <a:pt x="2023778" y="1552701"/>
                  <a:pt x="2027320" y="1537616"/>
                </a:cubicBezTo>
                <a:cubicBezTo>
                  <a:pt x="2027320" y="1524631"/>
                  <a:pt x="2027320" y="1509678"/>
                  <a:pt x="2027320" y="1492757"/>
                </a:cubicBezTo>
                <a:cubicBezTo>
                  <a:pt x="2027320" y="1475837"/>
                  <a:pt x="2027320" y="1459310"/>
                  <a:pt x="2027320" y="1443176"/>
                </a:cubicBezTo>
                <a:close/>
                <a:moveTo>
                  <a:pt x="2801731" y="1430584"/>
                </a:moveTo>
                <a:lnTo>
                  <a:pt x="2770251" y="1468360"/>
                </a:lnTo>
                <a:cubicBezTo>
                  <a:pt x="2750838" y="1510990"/>
                  <a:pt x="2723555" y="1565817"/>
                  <a:pt x="2688403" y="1632844"/>
                </a:cubicBezTo>
                <a:cubicBezTo>
                  <a:pt x="2653250" y="1699870"/>
                  <a:pt x="2632263" y="1749976"/>
                  <a:pt x="2625442" y="1783161"/>
                </a:cubicBezTo>
                <a:cubicBezTo>
                  <a:pt x="2635430" y="1772979"/>
                  <a:pt x="2653930" y="1740177"/>
                  <a:pt x="2680941" y="1684757"/>
                </a:cubicBezTo>
                <a:cubicBezTo>
                  <a:pt x="2707951" y="1629336"/>
                  <a:pt x="2733913" y="1574615"/>
                  <a:pt x="2758825" y="1520594"/>
                </a:cubicBezTo>
                <a:cubicBezTo>
                  <a:pt x="2783737" y="1466573"/>
                  <a:pt x="2798039" y="1436569"/>
                  <a:pt x="2801731" y="1430584"/>
                </a:cubicBezTo>
                <a:close/>
                <a:moveTo>
                  <a:pt x="610714" y="1430584"/>
                </a:moveTo>
                <a:cubicBezTo>
                  <a:pt x="613863" y="1436487"/>
                  <a:pt x="615436" y="1440422"/>
                  <a:pt x="615436" y="1442389"/>
                </a:cubicBezTo>
                <a:cubicBezTo>
                  <a:pt x="615436" y="1444357"/>
                  <a:pt x="613863" y="1446718"/>
                  <a:pt x="610714" y="1449472"/>
                </a:cubicBezTo>
                <a:cubicBezTo>
                  <a:pt x="609928" y="1449866"/>
                  <a:pt x="608353" y="1449079"/>
                  <a:pt x="605992" y="1447111"/>
                </a:cubicBezTo>
                <a:cubicBezTo>
                  <a:pt x="603631" y="1445144"/>
                  <a:pt x="605206" y="1439635"/>
                  <a:pt x="610714" y="1430584"/>
                </a:cubicBezTo>
                <a:close/>
                <a:moveTo>
                  <a:pt x="2135237" y="1427928"/>
                </a:moveTo>
                <a:cubicBezTo>
                  <a:pt x="2134844" y="1428322"/>
                  <a:pt x="2134549" y="1429207"/>
                  <a:pt x="2134352" y="1430584"/>
                </a:cubicBezTo>
                <a:cubicBezTo>
                  <a:pt x="2137107" y="1430191"/>
                  <a:pt x="2137894" y="1429404"/>
                  <a:pt x="2136713" y="1428223"/>
                </a:cubicBezTo>
                <a:cubicBezTo>
                  <a:pt x="2136123" y="1427633"/>
                  <a:pt x="2135631" y="1427534"/>
                  <a:pt x="2135237" y="1427928"/>
                </a:cubicBezTo>
                <a:close/>
                <a:moveTo>
                  <a:pt x="3192320" y="1424517"/>
                </a:moveTo>
                <a:lnTo>
                  <a:pt x="3179767" y="1445858"/>
                </a:lnTo>
                <a:lnTo>
                  <a:pt x="3180279" y="1444750"/>
                </a:lnTo>
                <a:cubicBezTo>
                  <a:pt x="3183755" y="1437274"/>
                  <a:pt x="3187527" y="1430781"/>
                  <a:pt x="3191593" y="1425272"/>
                </a:cubicBezTo>
                <a:close/>
                <a:moveTo>
                  <a:pt x="2965427" y="1424288"/>
                </a:moveTo>
                <a:cubicBezTo>
                  <a:pt x="2958607" y="1430978"/>
                  <a:pt x="2951786" y="1439635"/>
                  <a:pt x="2944966" y="1450259"/>
                </a:cubicBezTo>
                <a:cubicBezTo>
                  <a:pt x="2938145" y="1460884"/>
                  <a:pt x="2934472" y="1471115"/>
                  <a:pt x="2933947" y="1480952"/>
                </a:cubicBezTo>
                <a:close/>
                <a:moveTo>
                  <a:pt x="1940061" y="1400088"/>
                </a:moveTo>
                <a:cubicBezTo>
                  <a:pt x="1939667" y="1400875"/>
                  <a:pt x="1939372" y="1402646"/>
                  <a:pt x="1939176" y="1405400"/>
                </a:cubicBezTo>
                <a:cubicBezTo>
                  <a:pt x="1941930" y="1404613"/>
                  <a:pt x="1942717" y="1403039"/>
                  <a:pt x="1941537" y="1400678"/>
                </a:cubicBezTo>
                <a:cubicBezTo>
                  <a:pt x="1940946" y="1399498"/>
                  <a:pt x="1940455" y="1399301"/>
                  <a:pt x="1940061" y="1400088"/>
                </a:cubicBezTo>
                <a:close/>
                <a:moveTo>
                  <a:pt x="2908763" y="1399104"/>
                </a:moveTo>
                <a:cubicBezTo>
                  <a:pt x="2895122" y="1412745"/>
                  <a:pt x="2884629" y="1429535"/>
                  <a:pt x="2877283" y="1449472"/>
                </a:cubicBezTo>
                <a:cubicBezTo>
                  <a:pt x="2886465" y="1440684"/>
                  <a:pt x="2893286" y="1433076"/>
                  <a:pt x="2897745" y="1426649"/>
                </a:cubicBezTo>
                <a:cubicBezTo>
                  <a:pt x="2902205" y="1420222"/>
                  <a:pt x="2905878" y="1411040"/>
                  <a:pt x="2908763" y="1399104"/>
                </a:cubicBezTo>
                <a:close/>
                <a:moveTo>
                  <a:pt x="3210973" y="1392808"/>
                </a:moveTo>
                <a:lnTo>
                  <a:pt x="3205763" y="1401665"/>
                </a:lnTo>
                <a:lnTo>
                  <a:pt x="3204677" y="1399104"/>
                </a:lnTo>
                <a:cubicBezTo>
                  <a:pt x="3204939" y="1396087"/>
                  <a:pt x="3205989" y="1394251"/>
                  <a:pt x="3207825" y="1393595"/>
                </a:cubicBezTo>
                <a:cubicBezTo>
                  <a:pt x="3209661" y="1392939"/>
                  <a:pt x="3210710" y="1392677"/>
                  <a:pt x="3210973" y="1392808"/>
                </a:cubicBezTo>
                <a:close/>
                <a:moveTo>
                  <a:pt x="2971724" y="1386512"/>
                </a:moveTo>
                <a:lnTo>
                  <a:pt x="2971724" y="1405400"/>
                </a:lnTo>
                <a:cubicBezTo>
                  <a:pt x="2980381" y="1391234"/>
                  <a:pt x="2983529" y="1384938"/>
                  <a:pt x="2981167" y="1386512"/>
                </a:cubicBezTo>
                <a:cubicBezTo>
                  <a:pt x="2978807" y="1388086"/>
                  <a:pt x="2975659" y="1388086"/>
                  <a:pt x="2971724" y="1386512"/>
                </a:cubicBezTo>
                <a:close/>
                <a:moveTo>
                  <a:pt x="856259" y="1373920"/>
                </a:moveTo>
                <a:lnTo>
                  <a:pt x="849963" y="1392808"/>
                </a:lnTo>
                <a:lnTo>
                  <a:pt x="856259" y="1386512"/>
                </a:lnTo>
                <a:cubicBezTo>
                  <a:pt x="856259" y="1384610"/>
                  <a:pt x="856259" y="1383052"/>
                  <a:pt x="856259" y="1381839"/>
                </a:cubicBezTo>
                <a:lnTo>
                  <a:pt x="856259" y="1381741"/>
                </a:lnTo>
                <a:cubicBezTo>
                  <a:pt x="856259" y="1381905"/>
                  <a:pt x="856259" y="1381725"/>
                  <a:pt x="856259" y="1381200"/>
                </a:cubicBezTo>
                <a:lnTo>
                  <a:pt x="856259" y="1380216"/>
                </a:lnTo>
                <a:lnTo>
                  <a:pt x="856259" y="1379232"/>
                </a:lnTo>
                <a:cubicBezTo>
                  <a:pt x="856259" y="1378708"/>
                  <a:pt x="856259" y="1378527"/>
                  <a:pt x="856259" y="1378691"/>
                </a:cubicBezTo>
                <a:lnTo>
                  <a:pt x="856259" y="1378593"/>
                </a:lnTo>
                <a:cubicBezTo>
                  <a:pt x="856259" y="1377379"/>
                  <a:pt x="856259" y="1375822"/>
                  <a:pt x="856259" y="1373920"/>
                </a:cubicBezTo>
                <a:close/>
                <a:moveTo>
                  <a:pt x="2181573" y="1373133"/>
                </a:moveTo>
                <a:cubicBezTo>
                  <a:pt x="2179736" y="1371952"/>
                  <a:pt x="2178687" y="1374314"/>
                  <a:pt x="2178425" y="1380216"/>
                </a:cubicBezTo>
                <a:cubicBezTo>
                  <a:pt x="2179080" y="1383364"/>
                  <a:pt x="2180917" y="1384938"/>
                  <a:pt x="2183933" y="1384938"/>
                </a:cubicBezTo>
                <a:cubicBezTo>
                  <a:pt x="2186950" y="1384938"/>
                  <a:pt x="2187213" y="1383364"/>
                  <a:pt x="2184721" y="1380216"/>
                </a:cubicBezTo>
                <a:cubicBezTo>
                  <a:pt x="2184458" y="1376675"/>
                  <a:pt x="2183409" y="1374314"/>
                  <a:pt x="2181573" y="1373133"/>
                </a:cubicBezTo>
                <a:close/>
                <a:moveTo>
                  <a:pt x="1769183" y="1367624"/>
                </a:moveTo>
                <a:cubicBezTo>
                  <a:pt x="1763412" y="1373395"/>
                  <a:pt x="1759214" y="1379167"/>
                  <a:pt x="1756591" y="1384938"/>
                </a:cubicBezTo>
                <a:cubicBezTo>
                  <a:pt x="1753968" y="1390709"/>
                  <a:pt x="1749770" y="1399629"/>
                  <a:pt x="1743999" y="1411696"/>
                </a:cubicBezTo>
                <a:cubicBezTo>
                  <a:pt x="1738227" y="1423107"/>
                  <a:pt x="1735604" y="1431764"/>
                  <a:pt x="1736129" y="1437667"/>
                </a:cubicBezTo>
                <a:cubicBezTo>
                  <a:pt x="1736654" y="1443570"/>
                  <a:pt x="1737178" y="1453801"/>
                  <a:pt x="1737703" y="1468360"/>
                </a:cubicBezTo>
                <a:cubicBezTo>
                  <a:pt x="1747278" y="1455506"/>
                  <a:pt x="1754886" y="1440290"/>
                  <a:pt x="1760526" y="1422714"/>
                </a:cubicBezTo>
                <a:cubicBezTo>
                  <a:pt x="1766166" y="1405138"/>
                  <a:pt x="1769052" y="1386774"/>
                  <a:pt x="1769183" y="1367624"/>
                </a:cubicBezTo>
                <a:close/>
                <a:moveTo>
                  <a:pt x="1555118" y="1348736"/>
                </a:moveTo>
                <a:lnTo>
                  <a:pt x="1567710" y="1348736"/>
                </a:lnTo>
                <a:cubicBezTo>
                  <a:pt x="1565218" y="1351884"/>
                  <a:pt x="1563906" y="1353458"/>
                  <a:pt x="1563775" y="1353458"/>
                </a:cubicBezTo>
                <a:cubicBezTo>
                  <a:pt x="1563644" y="1353458"/>
                  <a:pt x="1560758" y="1351884"/>
                  <a:pt x="1555118" y="1348736"/>
                </a:cubicBezTo>
                <a:close/>
                <a:moveTo>
                  <a:pt x="2096576" y="1342440"/>
                </a:moveTo>
                <a:cubicBezTo>
                  <a:pt x="2084509" y="1353064"/>
                  <a:pt x="2077163" y="1368017"/>
                  <a:pt x="2074540" y="1387299"/>
                </a:cubicBezTo>
                <a:cubicBezTo>
                  <a:pt x="2071917" y="1406581"/>
                  <a:pt x="2070867" y="1423107"/>
                  <a:pt x="2071392" y="1436880"/>
                </a:cubicBezTo>
                <a:lnTo>
                  <a:pt x="2077688" y="1569097"/>
                </a:lnTo>
                <a:cubicBezTo>
                  <a:pt x="2086739" y="1563588"/>
                  <a:pt x="2092248" y="1558866"/>
                  <a:pt x="2094215" y="1554930"/>
                </a:cubicBezTo>
                <a:cubicBezTo>
                  <a:pt x="2096183" y="1550996"/>
                  <a:pt x="2096969" y="1543126"/>
                  <a:pt x="2096576" y="1531321"/>
                </a:cubicBezTo>
                <a:lnTo>
                  <a:pt x="2109168" y="1569097"/>
                </a:lnTo>
                <a:cubicBezTo>
                  <a:pt x="2112972" y="1542601"/>
                  <a:pt x="2116383" y="1513744"/>
                  <a:pt x="2119399" y="1482526"/>
                </a:cubicBezTo>
                <a:cubicBezTo>
                  <a:pt x="2122416" y="1451308"/>
                  <a:pt x="2121105" y="1425600"/>
                  <a:pt x="2115464" y="1405400"/>
                </a:cubicBezTo>
                <a:close/>
                <a:moveTo>
                  <a:pt x="1697271" y="1340669"/>
                </a:moveTo>
                <a:cubicBezTo>
                  <a:pt x="1697664" y="1340669"/>
                  <a:pt x="1698549" y="1341259"/>
                  <a:pt x="1699927" y="1342440"/>
                </a:cubicBezTo>
                <a:cubicBezTo>
                  <a:pt x="1699533" y="1344801"/>
                  <a:pt x="1698746" y="1344801"/>
                  <a:pt x="1697566" y="1342440"/>
                </a:cubicBezTo>
                <a:cubicBezTo>
                  <a:pt x="1696975" y="1341259"/>
                  <a:pt x="1696877" y="1340669"/>
                  <a:pt x="1697271" y="1340669"/>
                </a:cubicBezTo>
                <a:close/>
                <a:moveTo>
                  <a:pt x="2940243" y="1336144"/>
                </a:moveTo>
                <a:cubicBezTo>
                  <a:pt x="2936964" y="1341784"/>
                  <a:pt x="2934079" y="1346244"/>
                  <a:pt x="2931587" y="1349523"/>
                </a:cubicBezTo>
                <a:cubicBezTo>
                  <a:pt x="2929094" y="1352802"/>
                  <a:pt x="2927783" y="1358835"/>
                  <a:pt x="2927651" y="1367624"/>
                </a:cubicBezTo>
                <a:cubicBezTo>
                  <a:pt x="2927783" y="1361590"/>
                  <a:pt x="2929094" y="1356343"/>
                  <a:pt x="2931587" y="1351884"/>
                </a:cubicBezTo>
                <a:cubicBezTo>
                  <a:pt x="2934079" y="1347424"/>
                  <a:pt x="2936964" y="1342177"/>
                  <a:pt x="2940243" y="1336144"/>
                </a:cubicBezTo>
                <a:close/>
                <a:moveTo>
                  <a:pt x="1562299" y="1334373"/>
                </a:moveTo>
                <a:cubicBezTo>
                  <a:pt x="1562693" y="1334373"/>
                  <a:pt x="1563185" y="1334963"/>
                  <a:pt x="1563775" y="1336144"/>
                </a:cubicBezTo>
                <a:cubicBezTo>
                  <a:pt x="1564956" y="1338505"/>
                  <a:pt x="1564169" y="1338505"/>
                  <a:pt x="1561414" y="1336144"/>
                </a:cubicBezTo>
                <a:cubicBezTo>
                  <a:pt x="1561611" y="1334963"/>
                  <a:pt x="1561906" y="1334373"/>
                  <a:pt x="1562299" y="1334373"/>
                </a:cubicBezTo>
                <a:close/>
                <a:moveTo>
                  <a:pt x="1558758" y="1333488"/>
                </a:moveTo>
                <a:cubicBezTo>
                  <a:pt x="1559152" y="1333881"/>
                  <a:pt x="1560037" y="1334767"/>
                  <a:pt x="1561414" y="1336144"/>
                </a:cubicBezTo>
                <a:cubicBezTo>
                  <a:pt x="1561021" y="1335750"/>
                  <a:pt x="1560233" y="1334963"/>
                  <a:pt x="1559053" y="1333783"/>
                </a:cubicBezTo>
                <a:cubicBezTo>
                  <a:pt x="1558463" y="1333193"/>
                  <a:pt x="1558365" y="1333094"/>
                  <a:pt x="1558758" y="1333488"/>
                </a:cubicBezTo>
                <a:close/>
                <a:moveTo>
                  <a:pt x="3053572" y="1329848"/>
                </a:moveTo>
                <a:lnTo>
                  <a:pt x="3028388" y="1348736"/>
                </a:lnTo>
                <a:cubicBezTo>
                  <a:pt x="3025765" y="1354769"/>
                  <a:pt x="3024715" y="1360016"/>
                  <a:pt x="3025240" y="1364476"/>
                </a:cubicBezTo>
                <a:cubicBezTo>
                  <a:pt x="3025765" y="1368935"/>
                  <a:pt x="3024715" y="1374182"/>
                  <a:pt x="3022092" y="1380216"/>
                </a:cubicBezTo>
                <a:cubicBezTo>
                  <a:pt x="3008057" y="1398973"/>
                  <a:pt x="2990481" y="1422845"/>
                  <a:pt x="2969363" y="1451833"/>
                </a:cubicBezTo>
                <a:cubicBezTo>
                  <a:pt x="2948245" y="1480821"/>
                  <a:pt x="2932242" y="1515712"/>
                  <a:pt x="2921355" y="1556505"/>
                </a:cubicBezTo>
                <a:cubicBezTo>
                  <a:pt x="2936309" y="1553750"/>
                  <a:pt x="2945753" y="1549815"/>
                  <a:pt x="2949687" y="1544700"/>
                </a:cubicBezTo>
                <a:cubicBezTo>
                  <a:pt x="2953623" y="1539584"/>
                  <a:pt x="2956771" y="1530927"/>
                  <a:pt x="2959132" y="1518728"/>
                </a:cubicBezTo>
                <a:cubicBezTo>
                  <a:pt x="2964772" y="1504038"/>
                  <a:pt x="2967657" y="1494069"/>
                  <a:pt x="2967789" y="1488822"/>
                </a:cubicBezTo>
                <a:cubicBezTo>
                  <a:pt x="2967920" y="1483576"/>
                  <a:pt x="2969231" y="1476755"/>
                  <a:pt x="2971724" y="1468360"/>
                </a:cubicBezTo>
                <a:cubicBezTo>
                  <a:pt x="2978675" y="1459835"/>
                  <a:pt x="2989956" y="1445406"/>
                  <a:pt x="3005565" y="1425075"/>
                </a:cubicBezTo>
                <a:cubicBezTo>
                  <a:pt x="3021173" y="1404744"/>
                  <a:pt x="3037176" y="1373002"/>
                  <a:pt x="3053572" y="1329848"/>
                </a:cubicBezTo>
                <a:close/>
                <a:moveTo>
                  <a:pt x="1769183" y="1329848"/>
                </a:moveTo>
                <a:cubicBezTo>
                  <a:pt x="1763237" y="1337387"/>
                  <a:pt x="1747147" y="1365680"/>
                  <a:pt x="1720913" y="1414727"/>
                </a:cubicBezTo>
                <a:cubicBezTo>
                  <a:pt x="1694680" y="1463774"/>
                  <a:pt x="1668796" y="1513521"/>
                  <a:pt x="1643262" y="1563967"/>
                </a:cubicBezTo>
                <a:cubicBezTo>
                  <a:pt x="1617729" y="1614413"/>
                  <a:pt x="1603038" y="1645504"/>
                  <a:pt x="1599190" y="1657241"/>
                </a:cubicBezTo>
                <a:cubicBezTo>
                  <a:pt x="1616898" y="1634156"/>
                  <a:pt x="1647591" y="1579590"/>
                  <a:pt x="1691269" y="1493544"/>
                </a:cubicBezTo>
                <a:cubicBezTo>
                  <a:pt x="1734948" y="1407499"/>
                  <a:pt x="1760919" y="1352933"/>
                  <a:pt x="1769183" y="1329848"/>
                </a:cubicBezTo>
                <a:close/>
                <a:moveTo>
                  <a:pt x="667379" y="1317256"/>
                </a:moveTo>
                <a:cubicBezTo>
                  <a:pt x="673281" y="1322896"/>
                  <a:pt x="675642" y="1325781"/>
                  <a:pt x="674462" y="1325913"/>
                </a:cubicBezTo>
                <a:cubicBezTo>
                  <a:pt x="673281" y="1326044"/>
                  <a:pt x="670920" y="1327355"/>
                  <a:pt x="667379" y="1329848"/>
                </a:cubicBezTo>
                <a:cubicBezTo>
                  <a:pt x="664231" y="1321453"/>
                  <a:pt x="662657" y="1317780"/>
                  <a:pt x="662657" y="1318830"/>
                </a:cubicBezTo>
                <a:cubicBezTo>
                  <a:pt x="662657" y="1319879"/>
                  <a:pt x="664231" y="1319354"/>
                  <a:pt x="667379" y="1317256"/>
                </a:cubicBezTo>
                <a:close/>
                <a:moveTo>
                  <a:pt x="1714806" y="1300778"/>
                </a:moveTo>
                <a:cubicBezTo>
                  <a:pt x="1715281" y="1300679"/>
                  <a:pt x="1715831" y="1300925"/>
                  <a:pt x="1716454" y="1301516"/>
                </a:cubicBezTo>
                <a:cubicBezTo>
                  <a:pt x="1718946" y="1303877"/>
                  <a:pt x="1721831" y="1307025"/>
                  <a:pt x="1725111" y="1310960"/>
                </a:cubicBezTo>
                <a:cubicBezTo>
                  <a:pt x="1724586" y="1314501"/>
                  <a:pt x="1722487" y="1316862"/>
                  <a:pt x="1718815" y="1318043"/>
                </a:cubicBezTo>
                <a:cubicBezTo>
                  <a:pt x="1715142" y="1319223"/>
                  <a:pt x="1713043" y="1316862"/>
                  <a:pt x="1712519" y="1310960"/>
                </a:cubicBezTo>
                <a:cubicBezTo>
                  <a:pt x="1712617" y="1304467"/>
                  <a:pt x="1713379" y="1301073"/>
                  <a:pt x="1714806" y="1300778"/>
                </a:cubicBezTo>
                <a:close/>
                <a:moveTo>
                  <a:pt x="2179408" y="1299351"/>
                </a:moveTo>
                <a:cubicBezTo>
                  <a:pt x="2178883" y="1300138"/>
                  <a:pt x="2178555" y="1301909"/>
                  <a:pt x="2178425" y="1304664"/>
                </a:cubicBezTo>
                <a:cubicBezTo>
                  <a:pt x="2181441" y="1313321"/>
                  <a:pt x="2183278" y="1316469"/>
                  <a:pt x="2183933" y="1314108"/>
                </a:cubicBezTo>
                <a:cubicBezTo>
                  <a:pt x="2184589" y="1311747"/>
                  <a:pt x="2184852" y="1308599"/>
                  <a:pt x="2184721" y="1304664"/>
                </a:cubicBezTo>
                <a:cubicBezTo>
                  <a:pt x="2184458" y="1303877"/>
                  <a:pt x="2183409" y="1302303"/>
                  <a:pt x="2181573" y="1299942"/>
                </a:cubicBezTo>
                <a:cubicBezTo>
                  <a:pt x="2180654" y="1298761"/>
                  <a:pt x="2179933" y="1298564"/>
                  <a:pt x="2179408" y="1299351"/>
                </a:cubicBezTo>
                <a:close/>
                <a:moveTo>
                  <a:pt x="1913991" y="1292072"/>
                </a:moveTo>
                <a:cubicBezTo>
                  <a:pt x="1903105" y="1310041"/>
                  <a:pt x="1890250" y="1333914"/>
                  <a:pt x="1875429" y="1363689"/>
                </a:cubicBezTo>
                <a:cubicBezTo>
                  <a:pt x="1860607" y="1393464"/>
                  <a:pt x="1852474" y="1415762"/>
                  <a:pt x="1851031" y="1430584"/>
                </a:cubicBezTo>
                <a:cubicBezTo>
                  <a:pt x="1858770" y="1415762"/>
                  <a:pt x="1870051" y="1393464"/>
                  <a:pt x="1884872" y="1363689"/>
                </a:cubicBezTo>
                <a:cubicBezTo>
                  <a:pt x="1899694" y="1333914"/>
                  <a:pt x="1909401" y="1310041"/>
                  <a:pt x="1913991" y="1292072"/>
                </a:cubicBezTo>
                <a:close/>
                <a:moveTo>
                  <a:pt x="3175853" y="1285874"/>
                </a:moveTo>
                <a:cubicBezTo>
                  <a:pt x="3175459" y="1286268"/>
                  <a:pt x="3174574" y="1288333"/>
                  <a:pt x="3173197" y="1292072"/>
                </a:cubicBezTo>
                <a:cubicBezTo>
                  <a:pt x="3173590" y="1296400"/>
                  <a:pt x="3174377" y="1295613"/>
                  <a:pt x="3175557" y="1289711"/>
                </a:cubicBezTo>
                <a:cubicBezTo>
                  <a:pt x="3176148" y="1286759"/>
                  <a:pt x="3176246" y="1285480"/>
                  <a:pt x="3175853" y="1285874"/>
                </a:cubicBezTo>
                <a:close/>
                <a:moveTo>
                  <a:pt x="2260273" y="1266887"/>
                </a:moveTo>
                <a:lnTo>
                  <a:pt x="2253977" y="1512433"/>
                </a:lnTo>
                <a:cubicBezTo>
                  <a:pt x="2265519" y="1504956"/>
                  <a:pt x="2270766" y="1490003"/>
                  <a:pt x="2269717" y="1467573"/>
                </a:cubicBezTo>
                <a:cubicBezTo>
                  <a:pt x="2268667" y="1445144"/>
                  <a:pt x="2267618" y="1422321"/>
                  <a:pt x="2266569" y="1399104"/>
                </a:cubicBezTo>
                <a:cubicBezTo>
                  <a:pt x="2267618" y="1355032"/>
                  <a:pt x="2265519" y="1310960"/>
                  <a:pt x="2260273" y="1266887"/>
                </a:cubicBezTo>
                <a:close/>
                <a:moveTo>
                  <a:pt x="2121760" y="1260591"/>
                </a:moveTo>
                <a:cubicBezTo>
                  <a:pt x="2115858" y="1270035"/>
                  <a:pt x="2113497" y="1279480"/>
                  <a:pt x="2114677" y="1288923"/>
                </a:cubicBezTo>
                <a:cubicBezTo>
                  <a:pt x="2115858" y="1298368"/>
                  <a:pt x="2118219" y="1307812"/>
                  <a:pt x="2121760" y="1317256"/>
                </a:cubicBezTo>
                <a:close/>
                <a:moveTo>
                  <a:pt x="3022190" y="1257935"/>
                </a:moveTo>
                <a:cubicBezTo>
                  <a:pt x="3022059" y="1258329"/>
                  <a:pt x="3022026" y="1259214"/>
                  <a:pt x="3022092" y="1260591"/>
                </a:cubicBezTo>
                <a:cubicBezTo>
                  <a:pt x="3022747" y="1263346"/>
                  <a:pt x="3024584" y="1264133"/>
                  <a:pt x="3027601" y="1262952"/>
                </a:cubicBezTo>
                <a:cubicBezTo>
                  <a:pt x="3030618" y="1261772"/>
                  <a:pt x="3030880" y="1260985"/>
                  <a:pt x="3028388" y="1260591"/>
                </a:cubicBezTo>
                <a:cubicBezTo>
                  <a:pt x="3025371" y="1260198"/>
                  <a:pt x="3023535" y="1259411"/>
                  <a:pt x="3022879" y="1258230"/>
                </a:cubicBezTo>
                <a:cubicBezTo>
                  <a:pt x="3022551" y="1257640"/>
                  <a:pt x="3022321" y="1257542"/>
                  <a:pt x="3022190" y="1257935"/>
                </a:cubicBezTo>
                <a:close/>
                <a:moveTo>
                  <a:pt x="837371" y="1248000"/>
                </a:moveTo>
                <a:cubicBezTo>
                  <a:pt x="832649" y="1287349"/>
                  <a:pt x="823205" y="1332996"/>
                  <a:pt x="809039" y="1384938"/>
                </a:cubicBezTo>
                <a:cubicBezTo>
                  <a:pt x="794873" y="1436880"/>
                  <a:pt x="785429" y="1485674"/>
                  <a:pt x="780707" y="1531321"/>
                </a:cubicBezTo>
                <a:cubicBezTo>
                  <a:pt x="783330" y="1526861"/>
                  <a:pt x="784380" y="1526336"/>
                  <a:pt x="783855" y="1529747"/>
                </a:cubicBezTo>
                <a:cubicBezTo>
                  <a:pt x="783330" y="1533157"/>
                  <a:pt x="784380" y="1529484"/>
                  <a:pt x="787003" y="1518728"/>
                </a:cubicBezTo>
                <a:cubicBezTo>
                  <a:pt x="797365" y="1490528"/>
                  <a:pt x="808121" y="1444619"/>
                  <a:pt x="819270" y="1381003"/>
                </a:cubicBezTo>
                <a:cubicBezTo>
                  <a:pt x="830420" y="1317387"/>
                  <a:pt x="836453" y="1273052"/>
                  <a:pt x="837371" y="1248000"/>
                </a:cubicBezTo>
                <a:close/>
                <a:moveTo>
                  <a:pt x="1948619" y="1229112"/>
                </a:moveTo>
                <a:lnTo>
                  <a:pt x="1945472" y="1235407"/>
                </a:lnTo>
                <a:cubicBezTo>
                  <a:pt x="1946783" y="1233965"/>
                  <a:pt x="1947701" y="1232718"/>
                  <a:pt x="1948226" y="1231669"/>
                </a:cubicBezTo>
                <a:close/>
                <a:moveTo>
                  <a:pt x="1819551" y="1222815"/>
                </a:moveTo>
                <a:cubicBezTo>
                  <a:pt x="1810238" y="1229898"/>
                  <a:pt x="1802106" y="1240916"/>
                  <a:pt x="1795154" y="1255869"/>
                </a:cubicBezTo>
                <a:cubicBezTo>
                  <a:pt x="1788202" y="1270823"/>
                  <a:pt x="1781644" y="1284989"/>
                  <a:pt x="1775479" y="1298368"/>
                </a:cubicBezTo>
                <a:cubicBezTo>
                  <a:pt x="1799614" y="1279480"/>
                  <a:pt x="1814304" y="1254295"/>
                  <a:pt x="1819551" y="1222815"/>
                </a:cubicBezTo>
                <a:close/>
                <a:moveTo>
                  <a:pt x="818483" y="1222815"/>
                </a:moveTo>
                <a:cubicBezTo>
                  <a:pt x="804448" y="1239080"/>
                  <a:pt x="790020" y="1285251"/>
                  <a:pt x="775198" y="1361328"/>
                </a:cubicBezTo>
                <a:cubicBezTo>
                  <a:pt x="760376" y="1437405"/>
                  <a:pt x="753818" y="1483576"/>
                  <a:pt x="755523" y="1499840"/>
                </a:cubicBezTo>
                <a:cubicBezTo>
                  <a:pt x="764442" y="1493938"/>
                  <a:pt x="770214" y="1486855"/>
                  <a:pt x="772837" y="1478591"/>
                </a:cubicBezTo>
                <a:cubicBezTo>
                  <a:pt x="775460" y="1470328"/>
                  <a:pt x="778084" y="1458523"/>
                  <a:pt x="780707" y="1443176"/>
                </a:cubicBezTo>
                <a:cubicBezTo>
                  <a:pt x="783855" y="1427830"/>
                  <a:pt x="787003" y="1414450"/>
                  <a:pt x="790151" y="1403039"/>
                </a:cubicBezTo>
                <a:cubicBezTo>
                  <a:pt x="793299" y="1391628"/>
                  <a:pt x="796447" y="1379822"/>
                  <a:pt x="799595" y="1367624"/>
                </a:cubicBezTo>
                <a:cubicBezTo>
                  <a:pt x="804317" y="1349392"/>
                  <a:pt x="810613" y="1324470"/>
                  <a:pt x="818483" y="1292858"/>
                </a:cubicBezTo>
                <a:cubicBezTo>
                  <a:pt x="826353" y="1261247"/>
                  <a:pt x="826353" y="1237900"/>
                  <a:pt x="818483" y="1222815"/>
                </a:cubicBezTo>
                <a:close/>
                <a:moveTo>
                  <a:pt x="3077477" y="1220479"/>
                </a:moveTo>
                <a:cubicBezTo>
                  <a:pt x="3078329" y="1220626"/>
                  <a:pt x="3079281" y="1221143"/>
                  <a:pt x="3080330" y="1222028"/>
                </a:cubicBezTo>
                <a:cubicBezTo>
                  <a:pt x="3084527" y="1225570"/>
                  <a:pt x="3084003" y="1227931"/>
                  <a:pt x="3078756" y="1229111"/>
                </a:cubicBezTo>
                <a:cubicBezTo>
                  <a:pt x="3078494" y="1229898"/>
                  <a:pt x="3077444" y="1231472"/>
                  <a:pt x="3075608" y="1233834"/>
                </a:cubicBezTo>
                <a:cubicBezTo>
                  <a:pt x="3073772" y="1236194"/>
                  <a:pt x="3072723" y="1234620"/>
                  <a:pt x="3072460" y="1229111"/>
                </a:cubicBezTo>
                <a:cubicBezTo>
                  <a:pt x="3073247" y="1222914"/>
                  <a:pt x="3074919" y="1220036"/>
                  <a:pt x="3077477" y="1220479"/>
                </a:cubicBezTo>
                <a:close/>
                <a:moveTo>
                  <a:pt x="3003204" y="1203927"/>
                </a:moveTo>
                <a:cubicBezTo>
                  <a:pt x="2997563" y="1209043"/>
                  <a:pt x="2994678" y="1211404"/>
                  <a:pt x="2994547" y="1211010"/>
                </a:cubicBezTo>
                <a:cubicBezTo>
                  <a:pt x="2994415" y="1210617"/>
                  <a:pt x="2993104" y="1214552"/>
                  <a:pt x="2990612" y="1222815"/>
                </a:cubicBezTo>
                <a:cubicBezTo>
                  <a:pt x="2999400" y="1220848"/>
                  <a:pt x="3003859" y="1220061"/>
                  <a:pt x="3003991" y="1220454"/>
                </a:cubicBezTo>
                <a:cubicBezTo>
                  <a:pt x="3004122" y="1220848"/>
                  <a:pt x="3003859" y="1215339"/>
                  <a:pt x="3003204" y="1203927"/>
                </a:cubicBezTo>
                <a:close/>
                <a:moveTo>
                  <a:pt x="692563" y="1191335"/>
                </a:moveTo>
                <a:cubicBezTo>
                  <a:pt x="696104" y="1193696"/>
                  <a:pt x="698465" y="1195270"/>
                  <a:pt x="699646" y="1196057"/>
                </a:cubicBezTo>
                <a:cubicBezTo>
                  <a:pt x="700826" y="1196844"/>
                  <a:pt x="698465" y="1201566"/>
                  <a:pt x="692563" y="1210223"/>
                </a:cubicBezTo>
                <a:cubicBezTo>
                  <a:pt x="686660" y="1204714"/>
                  <a:pt x="684299" y="1201566"/>
                  <a:pt x="685480" y="1200779"/>
                </a:cubicBezTo>
                <a:cubicBezTo>
                  <a:pt x="686660" y="1199992"/>
                  <a:pt x="689021" y="1196844"/>
                  <a:pt x="692563" y="1191335"/>
                </a:cubicBezTo>
                <a:close/>
                <a:moveTo>
                  <a:pt x="642195" y="1185039"/>
                </a:moveTo>
                <a:lnTo>
                  <a:pt x="648491" y="1203927"/>
                </a:lnTo>
                <a:cubicBezTo>
                  <a:pt x="645474" y="1203665"/>
                  <a:pt x="643637" y="1202615"/>
                  <a:pt x="642982" y="1200779"/>
                </a:cubicBezTo>
                <a:cubicBezTo>
                  <a:pt x="642326" y="1198943"/>
                  <a:pt x="642063" y="1197894"/>
                  <a:pt x="642195" y="1197631"/>
                </a:cubicBezTo>
                <a:cubicBezTo>
                  <a:pt x="641801" y="1200648"/>
                  <a:pt x="641014" y="1200911"/>
                  <a:pt x="639834" y="1198418"/>
                </a:cubicBezTo>
                <a:cubicBezTo>
                  <a:pt x="638653" y="1195926"/>
                  <a:pt x="639440" y="1191466"/>
                  <a:pt x="642195" y="1185039"/>
                </a:cubicBezTo>
                <a:close/>
                <a:moveTo>
                  <a:pt x="2940243" y="1166151"/>
                </a:moveTo>
                <a:cubicBezTo>
                  <a:pt x="2936571" y="1168119"/>
                  <a:pt x="2932898" y="1168906"/>
                  <a:pt x="2929225" y="1168512"/>
                </a:cubicBezTo>
                <a:cubicBezTo>
                  <a:pt x="2925553" y="1168119"/>
                  <a:pt x="2925028" y="1173628"/>
                  <a:pt x="2927651" y="1185039"/>
                </a:cubicBezTo>
                <a:cubicBezTo>
                  <a:pt x="2933292" y="1179924"/>
                  <a:pt x="2936177" y="1177563"/>
                  <a:pt x="2936309" y="1177956"/>
                </a:cubicBezTo>
                <a:cubicBezTo>
                  <a:pt x="2936440" y="1178350"/>
                  <a:pt x="2937751" y="1174415"/>
                  <a:pt x="2940243" y="1166151"/>
                </a:cubicBezTo>
                <a:close/>
                <a:moveTo>
                  <a:pt x="822099" y="1164946"/>
                </a:moveTo>
                <a:cubicBezTo>
                  <a:pt x="821557" y="1165782"/>
                  <a:pt x="820352" y="1170381"/>
                  <a:pt x="818483" y="1178743"/>
                </a:cubicBezTo>
                <a:cubicBezTo>
                  <a:pt x="818746" y="1184908"/>
                  <a:pt x="819795" y="1189892"/>
                  <a:pt x="821631" y="1193696"/>
                </a:cubicBezTo>
                <a:cubicBezTo>
                  <a:pt x="823468" y="1197500"/>
                  <a:pt x="824517" y="1200911"/>
                  <a:pt x="824779" y="1203927"/>
                </a:cubicBezTo>
                <a:cubicBezTo>
                  <a:pt x="824910" y="1204189"/>
                  <a:pt x="826222" y="1203665"/>
                  <a:pt x="828714" y="1202353"/>
                </a:cubicBezTo>
                <a:cubicBezTo>
                  <a:pt x="831206" y="1201041"/>
                  <a:pt x="834092" y="1197369"/>
                  <a:pt x="837371" y="1191335"/>
                </a:cubicBezTo>
                <a:cubicBezTo>
                  <a:pt x="843012" y="1174152"/>
                  <a:pt x="844323" y="1166020"/>
                  <a:pt x="841306" y="1166938"/>
                </a:cubicBezTo>
                <a:cubicBezTo>
                  <a:pt x="838290" y="1167856"/>
                  <a:pt x="834879" y="1167594"/>
                  <a:pt x="831075" y="1166151"/>
                </a:cubicBezTo>
                <a:cubicBezTo>
                  <a:pt x="825435" y="1167856"/>
                  <a:pt x="822550" y="1167594"/>
                  <a:pt x="822418" y="1165364"/>
                </a:cubicBezTo>
                <a:cubicBezTo>
                  <a:pt x="822386" y="1164807"/>
                  <a:pt x="822279" y="1164667"/>
                  <a:pt x="822099" y="1164946"/>
                </a:cubicBezTo>
                <a:close/>
                <a:moveTo>
                  <a:pt x="3034684" y="1153559"/>
                </a:moveTo>
                <a:cubicBezTo>
                  <a:pt x="3031798" y="1156314"/>
                  <a:pt x="3029700" y="1158675"/>
                  <a:pt x="3028388" y="1160642"/>
                </a:cubicBezTo>
                <a:cubicBezTo>
                  <a:pt x="3027076" y="1162610"/>
                  <a:pt x="3024978" y="1166545"/>
                  <a:pt x="3022092" y="1172447"/>
                </a:cubicBezTo>
                <a:cubicBezTo>
                  <a:pt x="3027732" y="1166938"/>
                  <a:pt x="3030618" y="1163790"/>
                  <a:pt x="3030749" y="1163003"/>
                </a:cubicBezTo>
                <a:cubicBezTo>
                  <a:pt x="3030880" y="1162216"/>
                  <a:pt x="3032192" y="1159068"/>
                  <a:pt x="3034684" y="1153559"/>
                </a:cubicBezTo>
                <a:close/>
                <a:moveTo>
                  <a:pt x="1492158" y="1134671"/>
                </a:moveTo>
                <a:cubicBezTo>
                  <a:pt x="1489665" y="1142935"/>
                  <a:pt x="1488354" y="1146869"/>
                  <a:pt x="1488223" y="1146476"/>
                </a:cubicBezTo>
                <a:cubicBezTo>
                  <a:pt x="1488092" y="1146082"/>
                  <a:pt x="1485206" y="1148443"/>
                  <a:pt x="1479566" y="1153559"/>
                </a:cubicBezTo>
                <a:cubicBezTo>
                  <a:pt x="1479697" y="1144902"/>
                  <a:pt x="1481009" y="1140180"/>
                  <a:pt x="1483501" y="1139393"/>
                </a:cubicBezTo>
                <a:cubicBezTo>
                  <a:pt x="1485993" y="1138606"/>
                  <a:pt x="1488879" y="1137032"/>
                  <a:pt x="1492158" y="1134671"/>
                </a:cubicBezTo>
                <a:close/>
                <a:moveTo>
                  <a:pt x="1876215" y="1109487"/>
                </a:moveTo>
                <a:cubicBezTo>
                  <a:pt x="1870051" y="1115389"/>
                  <a:pt x="1865066" y="1120898"/>
                  <a:pt x="1861262" y="1126014"/>
                </a:cubicBezTo>
                <a:cubicBezTo>
                  <a:pt x="1857459" y="1131129"/>
                  <a:pt x="1854048" y="1138212"/>
                  <a:pt x="1851031" y="1147263"/>
                </a:cubicBezTo>
                <a:cubicBezTo>
                  <a:pt x="1857196" y="1141360"/>
                  <a:pt x="1862181" y="1135851"/>
                  <a:pt x="1865984" y="1130736"/>
                </a:cubicBezTo>
                <a:cubicBezTo>
                  <a:pt x="1869788" y="1125620"/>
                  <a:pt x="1873199" y="1118537"/>
                  <a:pt x="1876215" y="1109487"/>
                </a:cubicBezTo>
                <a:close/>
                <a:moveTo>
                  <a:pt x="1825847" y="1096895"/>
                </a:moveTo>
                <a:cubicBezTo>
                  <a:pt x="1829257" y="1096763"/>
                  <a:pt x="1831881" y="1097026"/>
                  <a:pt x="1833717" y="1097682"/>
                </a:cubicBezTo>
                <a:cubicBezTo>
                  <a:pt x="1835554" y="1098337"/>
                  <a:pt x="1835029" y="1100174"/>
                  <a:pt x="1832143" y="1103191"/>
                </a:cubicBezTo>
                <a:cubicBezTo>
                  <a:pt x="1831487" y="1103716"/>
                  <a:pt x="1829651" y="1104240"/>
                  <a:pt x="1826634" y="1104765"/>
                </a:cubicBezTo>
                <a:cubicBezTo>
                  <a:pt x="1823617" y="1105290"/>
                  <a:pt x="1823355" y="1102666"/>
                  <a:pt x="1825847" y="1096895"/>
                </a:cubicBezTo>
                <a:close/>
                <a:moveTo>
                  <a:pt x="3066164" y="1090599"/>
                </a:moveTo>
                <a:cubicBezTo>
                  <a:pt x="3059868" y="1097944"/>
                  <a:pt x="3053572" y="1108438"/>
                  <a:pt x="3047276" y="1122079"/>
                </a:cubicBezTo>
                <a:cubicBezTo>
                  <a:pt x="3050424" y="1116439"/>
                  <a:pt x="3053572" y="1111979"/>
                  <a:pt x="3056720" y="1108700"/>
                </a:cubicBezTo>
                <a:cubicBezTo>
                  <a:pt x="3059868" y="1105421"/>
                  <a:pt x="3063016" y="1099387"/>
                  <a:pt x="3066164" y="1090599"/>
                </a:cubicBezTo>
                <a:close/>
                <a:moveTo>
                  <a:pt x="3122828" y="1084303"/>
                </a:moveTo>
                <a:cubicBezTo>
                  <a:pt x="3119680" y="1087057"/>
                  <a:pt x="3116532" y="1089418"/>
                  <a:pt x="3113384" y="1091386"/>
                </a:cubicBezTo>
                <a:cubicBezTo>
                  <a:pt x="3110236" y="1093353"/>
                  <a:pt x="3107088" y="1097288"/>
                  <a:pt x="3103940" y="1103191"/>
                </a:cubicBezTo>
                <a:close/>
                <a:moveTo>
                  <a:pt x="1913991" y="1040231"/>
                </a:moveTo>
                <a:cubicBezTo>
                  <a:pt x="1910843" y="1042985"/>
                  <a:pt x="1907695" y="1045346"/>
                  <a:pt x="1904547" y="1047314"/>
                </a:cubicBezTo>
                <a:cubicBezTo>
                  <a:pt x="1901400" y="1049281"/>
                  <a:pt x="1898251" y="1053216"/>
                  <a:pt x="1895103" y="1059119"/>
                </a:cubicBezTo>
                <a:cubicBezTo>
                  <a:pt x="1889463" y="1071186"/>
                  <a:pt x="1888151" y="1078531"/>
                  <a:pt x="1891169" y="1081155"/>
                </a:cubicBezTo>
                <a:cubicBezTo>
                  <a:pt x="1894185" y="1083778"/>
                  <a:pt x="1897596" y="1084828"/>
                  <a:pt x="1901400" y="1084303"/>
                </a:cubicBezTo>
                <a:close/>
                <a:moveTo>
                  <a:pt x="1580302" y="1040231"/>
                </a:moveTo>
                <a:cubicBezTo>
                  <a:pt x="1577285" y="1053347"/>
                  <a:pt x="1572301" y="1066464"/>
                  <a:pt x="1565349" y="1079581"/>
                </a:cubicBezTo>
                <a:cubicBezTo>
                  <a:pt x="1558397" y="1092697"/>
                  <a:pt x="1548691" y="1102666"/>
                  <a:pt x="1536230" y="1109487"/>
                </a:cubicBezTo>
                <a:cubicBezTo>
                  <a:pt x="1540427" y="1099125"/>
                  <a:pt x="1547773" y="1086795"/>
                  <a:pt x="1558266" y="1072498"/>
                </a:cubicBezTo>
                <a:cubicBezTo>
                  <a:pt x="1568759" y="1058201"/>
                  <a:pt x="1576105" y="1047445"/>
                  <a:pt x="1580302" y="1040231"/>
                </a:cubicBezTo>
                <a:close/>
                <a:moveTo>
                  <a:pt x="1863623" y="1033935"/>
                </a:moveTo>
                <a:cubicBezTo>
                  <a:pt x="1861131" y="1042461"/>
                  <a:pt x="1859819" y="1047445"/>
                  <a:pt x="1859688" y="1048888"/>
                </a:cubicBezTo>
                <a:cubicBezTo>
                  <a:pt x="1859557" y="1050330"/>
                  <a:pt x="1856671" y="1053741"/>
                  <a:pt x="1851031" y="1059119"/>
                </a:cubicBezTo>
                <a:cubicBezTo>
                  <a:pt x="1853523" y="1047838"/>
                  <a:pt x="1854835" y="1042067"/>
                  <a:pt x="1854966" y="1041805"/>
                </a:cubicBezTo>
                <a:cubicBezTo>
                  <a:pt x="1855098" y="1041542"/>
                  <a:pt x="1857983" y="1038919"/>
                  <a:pt x="1863623" y="1033935"/>
                </a:cubicBezTo>
                <a:close/>
                <a:moveTo>
                  <a:pt x="3494294" y="1002454"/>
                </a:moveTo>
                <a:cubicBezTo>
                  <a:pt x="3484719" y="1020687"/>
                  <a:pt x="3475537" y="1036164"/>
                  <a:pt x="3466749" y="1048888"/>
                </a:cubicBezTo>
                <a:cubicBezTo>
                  <a:pt x="3457961" y="1061611"/>
                  <a:pt x="3450353" y="1075515"/>
                  <a:pt x="3443925" y="1090599"/>
                </a:cubicBezTo>
                <a:lnTo>
                  <a:pt x="3437629" y="1084303"/>
                </a:lnTo>
                <a:cubicBezTo>
                  <a:pt x="3439597" y="1081286"/>
                  <a:pt x="3448254" y="1068431"/>
                  <a:pt x="3463601" y="1045739"/>
                </a:cubicBezTo>
                <a:cubicBezTo>
                  <a:pt x="3478947" y="1023048"/>
                  <a:pt x="3489178" y="1008619"/>
                  <a:pt x="3494294" y="1002454"/>
                </a:cubicBezTo>
                <a:close/>
                <a:moveTo>
                  <a:pt x="3122828" y="977270"/>
                </a:moveTo>
                <a:cubicBezTo>
                  <a:pt x="3119943" y="980287"/>
                  <a:pt x="3117844" y="983698"/>
                  <a:pt x="3116532" y="987501"/>
                </a:cubicBezTo>
                <a:cubicBezTo>
                  <a:pt x="3115221" y="991305"/>
                  <a:pt x="3113122" y="996289"/>
                  <a:pt x="3110236" y="1002454"/>
                </a:cubicBezTo>
                <a:close/>
                <a:moveTo>
                  <a:pt x="3236157" y="958382"/>
                </a:moveTo>
                <a:lnTo>
                  <a:pt x="3154309" y="1071711"/>
                </a:lnTo>
                <a:lnTo>
                  <a:pt x="3166901" y="1033935"/>
                </a:lnTo>
                <a:cubicBezTo>
                  <a:pt x="3144864" y="1061086"/>
                  <a:pt x="3124402" y="1096501"/>
                  <a:pt x="3105514" y="1140180"/>
                </a:cubicBezTo>
                <a:cubicBezTo>
                  <a:pt x="3086626" y="1183859"/>
                  <a:pt x="3069312" y="1223996"/>
                  <a:pt x="3053572" y="1260591"/>
                </a:cubicBezTo>
                <a:lnTo>
                  <a:pt x="3066164" y="1235407"/>
                </a:lnTo>
                <a:cubicBezTo>
                  <a:pt x="3071804" y="1241048"/>
                  <a:pt x="3074690" y="1245507"/>
                  <a:pt x="3074821" y="1248786"/>
                </a:cubicBezTo>
                <a:cubicBezTo>
                  <a:pt x="3074952" y="1252066"/>
                  <a:pt x="3076264" y="1258099"/>
                  <a:pt x="3078756" y="1266887"/>
                </a:cubicBezTo>
                <a:cubicBezTo>
                  <a:pt x="3096726" y="1235539"/>
                  <a:pt x="3126895" y="1184908"/>
                  <a:pt x="3169261" y="1114996"/>
                </a:cubicBezTo>
                <a:cubicBezTo>
                  <a:pt x="3211629" y="1045084"/>
                  <a:pt x="3233927" y="992879"/>
                  <a:pt x="3236157" y="958382"/>
                </a:cubicBezTo>
                <a:close/>
                <a:moveTo>
                  <a:pt x="3136207" y="951299"/>
                </a:moveTo>
                <a:cubicBezTo>
                  <a:pt x="3135027" y="951168"/>
                  <a:pt x="3132666" y="951430"/>
                  <a:pt x="3129124" y="952086"/>
                </a:cubicBezTo>
                <a:cubicBezTo>
                  <a:pt x="3126370" y="960481"/>
                  <a:pt x="3125583" y="964153"/>
                  <a:pt x="3126763" y="963104"/>
                </a:cubicBezTo>
                <a:cubicBezTo>
                  <a:pt x="3127944" y="962055"/>
                  <a:pt x="3128731" y="962579"/>
                  <a:pt x="3129124" y="964678"/>
                </a:cubicBezTo>
                <a:cubicBezTo>
                  <a:pt x="3135027" y="955890"/>
                  <a:pt x="3137388" y="951430"/>
                  <a:pt x="3136207" y="951299"/>
                </a:cubicBezTo>
                <a:close/>
                <a:moveTo>
                  <a:pt x="3519478" y="945790"/>
                </a:moveTo>
                <a:cubicBezTo>
                  <a:pt x="3516461" y="954841"/>
                  <a:pt x="3513051" y="961924"/>
                  <a:pt x="3509247" y="967039"/>
                </a:cubicBezTo>
                <a:cubicBezTo>
                  <a:pt x="3505443" y="972155"/>
                  <a:pt x="3500459" y="977664"/>
                  <a:pt x="3494294" y="983566"/>
                </a:cubicBezTo>
                <a:close/>
                <a:moveTo>
                  <a:pt x="1920287" y="939494"/>
                </a:moveTo>
                <a:cubicBezTo>
                  <a:pt x="1910057" y="953135"/>
                  <a:pt x="1903761" y="963629"/>
                  <a:pt x="1901400" y="970974"/>
                </a:cubicBezTo>
                <a:cubicBezTo>
                  <a:pt x="1899038" y="978319"/>
                  <a:pt x="1886446" y="995109"/>
                  <a:pt x="1863623" y="1021342"/>
                </a:cubicBezTo>
                <a:cubicBezTo>
                  <a:pt x="1861000" y="1015571"/>
                  <a:pt x="1859951" y="1011373"/>
                  <a:pt x="1860475" y="1008750"/>
                </a:cubicBezTo>
                <a:cubicBezTo>
                  <a:pt x="1861000" y="1006127"/>
                  <a:pt x="1859951" y="1001930"/>
                  <a:pt x="1857327" y="996158"/>
                </a:cubicBezTo>
                <a:cubicBezTo>
                  <a:pt x="1838401" y="1043340"/>
                  <a:pt x="1793007" y="1133660"/>
                  <a:pt x="1721147" y="1267120"/>
                </a:cubicBezTo>
                <a:cubicBezTo>
                  <a:pt x="1649286" y="1400581"/>
                  <a:pt x="1576377" y="1533341"/>
                  <a:pt x="1502418" y="1665403"/>
                </a:cubicBezTo>
                <a:cubicBezTo>
                  <a:pt x="1428459" y="1797463"/>
                  <a:pt x="1378868" y="1884986"/>
                  <a:pt x="1353645" y="1927970"/>
                </a:cubicBezTo>
                <a:cubicBezTo>
                  <a:pt x="1345328" y="1943477"/>
                  <a:pt x="1310894" y="2002007"/>
                  <a:pt x="1250344" y="2103559"/>
                </a:cubicBezTo>
                <a:cubicBezTo>
                  <a:pt x="1189793" y="2205112"/>
                  <a:pt x="1127843" y="2307014"/>
                  <a:pt x="1064494" y="2409266"/>
                </a:cubicBezTo>
                <a:cubicBezTo>
                  <a:pt x="1001146" y="2511519"/>
                  <a:pt x="961115" y="2571447"/>
                  <a:pt x="944404" y="2589053"/>
                </a:cubicBezTo>
                <a:cubicBezTo>
                  <a:pt x="935484" y="2597578"/>
                  <a:pt x="928139" y="2604137"/>
                  <a:pt x="922368" y="2608728"/>
                </a:cubicBezTo>
                <a:cubicBezTo>
                  <a:pt x="916596" y="2613319"/>
                  <a:pt x="909251" y="2621451"/>
                  <a:pt x="900332" y="2633125"/>
                </a:cubicBezTo>
                <a:lnTo>
                  <a:pt x="818483" y="2733861"/>
                </a:lnTo>
                <a:cubicBezTo>
                  <a:pt x="808383" y="2742912"/>
                  <a:pt x="801825" y="2751569"/>
                  <a:pt x="798808" y="2759833"/>
                </a:cubicBezTo>
                <a:cubicBezTo>
                  <a:pt x="796546" y="2766030"/>
                  <a:pt x="798488" y="2773335"/>
                  <a:pt x="804637" y="2781746"/>
                </a:cubicBezTo>
                <a:lnTo>
                  <a:pt x="806085" y="2783429"/>
                </a:lnTo>
                <a:lnTo>
                  <a:pt x="808179" y="2774786"/>
                </a:lnTo>
                <a:cubicBezTo>
                  <a:pt x="810687" y="2766522"/>
                  <a:pt x="813860" y="2761800"/>
                  <a:pt x="817696" y="2760620"/>
                </a:cubicBezTo>
                <a:cubicBezTo>
                  <a:pt x="822812" y="2759045"/>
                  <a:pt x="831469" y="2754324"/>
                  <a:pt x="843667" y="2746453"/>
                </a:cubicBezTo>
                <a:cubicBezTo>
                  <a:pt x="846553" y="2749142"/>
                  <a:pt x="848652" y="2750946"/>
                  <a:pt x="849963" y="2751864"/>
                </a:cubicBezTo>
                <a:lnTo>
                  <a:pt x="850327" y="2751887"/>
                </a:lnTo>
                <a:lnTo>
                  <a:pt x="849963" y="2752749"/>
                </a:lnTo>
                <a:lnTo>
                  <a:pt x="831075" y="2771638"/>
                </a:lnTo>
                <a:cubicBezTo>
                  <a:pt x="825304" y="2774523"/>
                  <a:pt x="821107" y="2776622"/>
                  <a:pt x="818483" y="2777934"/>
                </a:cubicBezTo>
                <a:cubicBezTo>
                  <a:pt x="817172" y="2778590"/>
                  <a:pt x="815466" y="2779442"/>
                  <a:pt x="813368" y="2780491"/>
                </a:cubicBezTo>
                <a:lnTo>
                  <a:pt x="806508" y="2783921"/>
                </a:lnTo>
                <a:lnTo>
                  <a:pt x="812187" y="2790525"/>
                </a:lnTo>
                <a:cubicBezTo>
                  <a:pt x="800513" y="2795904"/>
                  <a:pt x="793955" y="2800888"/>
                  <a:pt x="792512" y="2805479"/>
                </a:cubicBezTo>
                <a:cubicBezTo>
                  <a:pt x="791069" y="2810070"/>
                  <a:pt x="789233" y="2819776"/>
                  <a:pt x="787003" y="2834598"/>
                </a:cubicBezTo>
                <a:cubicBezTo>
                  <a:pt x="798939" y="2828564"/>
                  <a:pt x="808121" y="2821743"/>
                  <a:pt x="814548" y="2814136"/>
                </a:cubicBezTo>
                <a:cubicBezTo>
                  <a:pt x="820975" y="2806528"/>
                  <a:pt x="828583" y="2796559"/>
                  <a:pt x="837371" y="2784229"/>
                </a:cubicBezTo>
                <a:cubicBezTo>
                  <a:pt x="847078" y="2768096"/>
                  <a:pt x="851275" y="2759439"/>
                  <a:pt x="849963" y="2758258"/>
                </a:cubicBezTo>
                <a:cubicBezTo>
                  <a:pt x="848652" y="2757078"/>
                  <a:pt x="859145" y="2746847"/>
                  <a:pt x="881444" y="2727565"/>
                </a:cubicBezTo>
                <a:cubicBezTo>
                  <a:pt x="903217" y="2704611"/>
                  <a:pt x="932074" y="2667097"/>
                  <a:pt x="968014" y="2615024"/>
                </a:cubicBezTo>
                <a:cubicBezTo>
                  <a:pt x="1003954" y="2562950"/>
                  <a:pt x="1029662" y="2520715"/>
                  <a:pt x="1045140" y="2488317"/>
                </a:cubicBezTo>
                <a:lnTo>
                  <a:pt x="1045140" y="2482020"/>
                </a:lnTo>
                <a:cubicBezTo>
                  <a:pt x="1050649" y="2473888"/>
                  <a:pt x="1053797" y="2469690"/>
                  <a:pt x="1054584" y="2469428"/>
                </a:cubicBezTo>
                <a:cubicBezTo>
                  <a:pt x="1055371" y="2469166"/>
                  <a:pt x="1058519" y="2464969"/>
                  <a:pt x="1064028" y="2456836"/>
                </a:cubicBezTo>
                <a:lnTo>
                  <a:pt x="1177356" y="2280547"/>
                </a:lnTo>
                <a:cubicBezTo>
                  <a:pt x="1190735" y="2257987"/>
                  <a:pt x="1200180" y="2240148"/>
                  <a:pt x="1205689" y="2227031"/>
                </a:cubicBezTo>
                <a:cubicBezTo>
                  <a:pt x="1211198" y="2213915"/>
                  <a:pt x="1226938" y="2189780"/>
                  <a:pt x="1252909" y="2154627"/>
                </a:cubicBezTo>
                <a:lnTo>
                  <a:pt x="1435494" y="1839826"/>
                </a:lnTo>
                <a:cubicBezTo>
                  <a:pt x="1440740" y="1835628"/>
                  <a:pt x="1444413" y="1833005"/>
                  <a:pt x="1446512" y="1831955"/>
                </a:cubicBezTo>
                <a:cubicBezTo>
                  <a:pt x="1448610" y="1830907"/>
                  <a:pt x="1455431" y="1818839"/>
                  <a:pt x="1466974" y="1795754"/>
                </a:cubicBezTo>
                <a:cubicBezTo>
                  <a:pt x="1476155" y="1783686"/>
                  <a:pt x="1482976" y="1773193"/>
                  <a:pt x="1487436" y="1764274"/>
                </a:cubicBezTo>
                <a:cubicBezTo>
                  <a:pt x="1491895" y="1755354"/>
                  <a:pt x="1495568" y="1744861"/>
                  <a:pt x="1498454" y="1732793"/>
                </a:cubicBezTo>
                <a:cubicBezTo>
                  <a:pt x="1499241" y="1727153"/>
                  <a:pt x="1503963" y="1721120"/>
                  <a:pt x="1512620" y="1714692"/>
                </a:cubicBezTo>
                <a:cubicBezTo>
                  <a:pt x="1521277" y="1708265"/>
                  <a:pt x="1529147" y="1697509"/>
                  <a:pt x="1536230" y="1682425"/>
                </a:cubicBezTo>
                <a:cubicBezTo>
                  <a:pt x="1537017" y="1674358"/>
                  <a:pt x="1537017" y="1668948"/>
                  <a:pt x="1536230" y="1666193"/>
                </a:cubicBezTo>
                <a:lnTo>
                  <a:pt x="1534926" y="1664617"/>
                </a:lnTo>
                <a:lnTo>
                  <a:pt x="1536230" y="1663537"/>
                </a:lnTo>
                <a:cubicBezTo>
                  <a:pt x="1536230" y="1663931"/>
                  <a:pt x="1537804" y="1663144"/>
                  <a:pt x="1540952" y="1661176"/>
                </a:cubicBezTo>
                <a:cubicBezTo>
                  <a:pt x="1544100" y="1659208"/>
                  <a:pt x="1548822" y="1653699"/>
                  <a:pt x="1555118" y="1644649"/>
                </a:cubicBezTo>
                <a:cubicBezTo>
                  <a:pt x="1583975" y="1596117"/>
                  <a:pt x="1623850" y="1523188"/>
                  <a:pt x="1674743" y="1425862"/>
                </a:cubicBezTo>
                <a:cubicBezTo>
                  <a:pt x="1725636" y="1328536"/>
                  <a:pt x="1765510" y="1252459"/>
                  <a:pt x="1794367" y="1197631"/>
                </a:cubicBezTo>
                <a:cubicBezTo>
                  <a:pt x="1808271" y="1171922"/>
                  <a:pt x="1832405" y="1127325"/>
                  <a:pt x="1866771" y="1063841"/>
                </a:cubicBezTo>
                <a:cubicBezTo>
                  <a:pt x="1901137" y="1000356"/>
                  <a:pt x="1918976" y="958907"/>
                  <a:pt x="1920287" y="939494"/>
                </a:cubicBezTo>
                <a:close/>
                <a:moveTo>
                  <a:pt x="1895103" y="939494"/>
                </a:moveTo>
                <a:lnTo>
                  <a:pt x="1869919" y="977270"/>
                </a:lnTo>
                <a:cubicBezTo>
                  <a:pt x="1878839" y="974909"/>
                  <a:pt x="1884610" y="971761"/>
                  <a:pt x="1887233" y="967826"/>
                </a:cubicBezTo>
                <a:cubicBezTo>
                  <a:pt x="1889857" y="963891"/>
                  <a:pt x="1892480" y="954447"/>
                  <a:pt x="1895103" y="939494"/>
                </a:cubicBezTo>
                <a:close/>
                <a:moveTo>
                  <a:pt x="1693631" y="914310"/>
                </a:moveTo>
                <a:cubicBezTo>
                  <a:pt x="1678415" y="934772"/>
                  <a:pt x="1664774" y="959956"/>
                  <a:pt x="1652707" y="989862"/>
                </a:cubicBezTo>
                <a:cubicBezTo>
                  <a:pt x="1640639" y="1019768"/>
                  <a:pt x="1626998" y="1044953"/>
                  <a:pt x="1611782" y="1065415"/>
                </a:cubicBezTo>
                <a:lnTo>
                  <a:pt x="1611782" y="1078007"/>
                </a:lnTo>
                <a:cubicBezTo>
                  <a:pt x="1617160" y="1074334"/>
                  <a:pt x="1630014" y="1053347"/>
                  <a:pt x="1650345" y="1015046"/>
                </a:cubicBezTo>
                <a:cubicBezTo>
                  <a:pt x="1670677" y="976745"/>
                  <a:pt x="1685105" y="943167"/>
                  <a:pt x="1693631" y="914310"/>
                </a:cubicBezTo>
                <a:close/>
                <a:moveTo>
                  <a:pt x="717747" y="901718"/>
                </a:moveTo>
                <a:cubicBezTo>
                  <a:pt x="717222" y="920081"/>
                  <a:pt x="715124" y="936871"/>
                  <a:pt x="711451" y="952086"/>
                </a:cubicBezTo>
                <a:cubicBezTo>
                  <a:pt x="707778" y="967301"/>
                  <a:pt x="705680" y="984091"/>
                  <a:pt x="705155" y="1002454"/>
                </a:cubicBezTo>
                <a:cubicBezTo>
                  <a:pt x="705155" y="993273"/>
                  <a:pt x="705155" y="984878"/>
                  <a:pt x="705155" y="977270"/>
                </a:cubicBezTo>
                <a:cubicBezTo>
                  <a:pt x="705155" y="969662"/>
                  <a:pt x="705155" y="961268"/>
                  <a:pt x="705155" y="952086"/>
                </a:cubicBezTo>
                <a:close/>
                <a:moveTo>
                  <a:pt x="1734702" y="891167"/>
                </a:moveTo>
                <a:cubicBezTo>
                  <a:pt x="1732833" y="891807"/>
                  <a:pt x="1729636" y="895324"/>
                  <a:pt x="1725111" y="901718"/>
                </a:cubicBezTo>
                <a:lnTo>
                  <a:pt x="1737703" y="895422"/>
                </a:lnTo>
                <a:cubicBezTo>
                  <a:pt x="1737965" y="894504"/>
                  <a:pt x="1737441" y="893192"/>
                  <a:pt x="1736129" y="891487"/>
                </a:cubicBezTo>
                <a:cubicBezTo>
                  <a:pt x="1735801" y="891060"/>
                  <a:pt x="1735325" y="890954"/>
                  <a:pt x="1734702" y="891167"/>
                </a:cubicBezTo>
                <a:close/>
                <a:moveTo>
                  <a:pt x="3173197" y="889126"/>
                </a:moveTo>
                <a:cubicBezTo>
                  <a:pt x="3167032" y="895160"/>
                  <a:pt x="3162047" y="900406"/>
                  <a:pt x="3158243" y="904866"/>
                </a:cubicBezTo>
                <a:cubicBezTo>
                  <a:pt x="3154439" y="909326"/>
                  <a:pt x="3151029" y="914572"/>
                  <a:pt x="3148012" y="920606"/>
                </a:cubicBezTo>
                <a:close/>
                <a:moveTo>
                  <a:pt x="3220909" y="880174"/>
                </a:moveTo>
                <a:cubicBezTo>
                  <a:pt x="3221302" y="880567"/>
                  <a:pt x="3222187" y="881453"/>
                  <a:pt x="3223565" y="882830"/>
                </a:cubicBezTo>
                <a:cubicBezTo>
                  <a:pt x="3223171" y="882436"/>
                  <a:pt x="3222384" y="881649"/>
                  <a:pt x="3221204" y="880469"/>
                </a:cubicBezTo>
                <a:cubicBezTo>
                  <a:pt x="3220613" y="879879"/>
                  <a:pt x="3220515" y="879780"/>
                  <a:pt x="3220909" y="880174"/>
                </a:cubicBezTo>
                <a:close/>
                <a:moveTo>
                  <a:pt x="3393557" y="876534"/>
                </a:moveTo>
                <a:cubicBezTo>
                  <a:pt x="3390672" y="879682"/>
                  <a:pt x="3388573" y="882830"/>
                  <a:pt x="3387261" y="885978"/>
                </a:cubicBezTo>
                <a:cubicBezTo>
                  <a:pt x="3385950" y="889126"/>
                  <a:pt x="3383851" y="892274"/>
                  <a:pt x="3380965" y="895422"/>
                </a:cubicBezTo>
                <a:close/>
                <a:moveTo>
                  <a:pt x="3192085" y="851349"/>
                </a:moveTo>
                <a:cubicBezTo>
                  <a:pt x="3183427" y="860007"/>
                  <a:pt x="3180279" y="864729"/>
                  <a:pt x="3182641" y="865516"/>
                </a:cubicBezTo>
                <a:cubicBezTo>
                  <a:pt x="3185001" y="866303"/>
                  <a:pt x="3188149" y="867877"/>
                  <a:pt x="3192085" y="870238"/>
                </a:cubicBezTo>
                <a:close/>
                <a:moveTo>
                  <a:pt x="1932879" y="845054"/>
                </a:moveTo>
                <a:cubicBezTo>
                  <a:pt x="1927108" y="853973"/>
                  <a:pt x="1924485" y="859744"/>
                  <a:pt x="1925009" y="862368"/>
                </a:cubicBezTo>
                <a:cubicBezTo>
                  <a:pt x="1925534" y="864991"/>
                  <a:pt x="1926059" y="867614"/>
                  <a:pt x="1926583" y="870238"/>
                </a:cubicBezTo>
                <a:lnTo>
                  <a:pt x="1926583" y="901718"/>
                </a:lnTo>
                <a:cubicBezTo>
                  <a:pt x="1929469" y="916146"/>
                  <a:pt x="1931568" y="923492"/>
                  <a:pt x="1932879" y="923754"/>
                </a:cubicBezTo>
                <a:cubicBezTo>
                  <a:pt x="1934191" y="924016"/>
                  <a:pt x="1936290" y="925066"/>
                  <a:pt x="1939176" y="926902"/>
                </a:cubicBezTo>
                <a:cubicBezTo>
                  <a:pt x="1952817" y="896471"/>
                  <a:pt x="1950718" y="869189"/>
                  <a:pt x="1932879" y="845054"/>
                </a:cubicBezTo>
                <a:close/>
                <a:moveTo>
                  <a:pt x="1888807" y="819869"/>
                </a:moveTo>
                <a:lnTo>
                  <a:pt x="1643262" y="1285775"/>
                </a:lnTo>
                <a:cubicBezTo>
                  <a:pt x="1621489" y="1324076"/>
                  <a:pt x="1600502" y="1363951"/>
                  <a:pt x="1580302" y="1405400"/>
                </a:cubicBezTo>
                <a:cubicBezTo>
                  <a:pt x="1560102" y="1446849"/>
                  <a:pt x="1539116" y="1486724"/>
                  <a:pt x="1517342" y="1525024"/>
                </a:cubicBezTo>
                <a:lnTo>
                  <a:pt x="1347349" y="1808346"/>
                </a:lnTo>
                <a:cubicBezTo>
                  <a:pt x="1341316" y="1817659"/>
                  <a:pt x="1336069" y="1827365"/>
                  <a:pt x="1331609" y="1837465"/>
                </a:cubicBezTo>
                <a:cubicBezTo>
                  <a:pt x="1327150" y="1847564"/>
                  <a:pt x="1321903" y="1858845"/>
                  <a:pt x="1315869" y="1871306"/>
                </a:cubicBezTo>
                <a:cubicBezTo>
                  <a:pt x="1286225" y="1952629"/>
                  <a:pt x="1266813" y="1996177"/>
                  <a:pt x="1257631" y="2001949"/>
                </a:cubicBezTo>
                <a:cubicBezTo>
                  <a:pt x="1248449" y="2007720"/>
                  <a:pt x="1238481" y="2016639"/>
                  <a:pt x="1227725" y="2028706"/>
                </a:cubicBezTo>
                <a:lnTo>
                  <a:pt x="1114396" y="2211291"/>
                </a:lnTo>
                <a:cubicBezTo>
                  <a:pt x="1089212" y="2250117"/>
                  <a:pt x="1064028" y="2285794"/>
                  <a:pt x="1038844" y="2318323"/>
                </a:cubicBezTo>
                <a:lnTo>
                  <a:pt x="969588" y="2419060"/>
                </a:lnTo>
                <a:cubicBezTo>
                  <a:pt x="969457" y="2419453"/>
                  <a:pt x="968145" y="2421815"/>
                  <a:pt x="965653" y="2426143"/>
                </a:cubicBezTo>
                <a:cubicBezTo>
                  <a:pt x="963161" y="2430472"/>
                  <a:pt x="960275" y="2434406"/>
                  <a:pt x="956996" y="2437948"/>
                </a:cubicBezTo>
                <a:lnTo>
                  <a:pt x="862555" y="2570164"/>
                </a:lnTo>
                <a:cubicBezTo>
                  <a:pt x="856259" y="2575411"/>
                  <a:pt x="849963" y="2583806"/>
                  <a:pt x="843667" y="2595349"/>
                </a:cubicBezTo>
                <a:lnTo>
                  <a:pt x="831075" y="2607941"/>
                </a:lnTo>
                <a:cubicBezTo>
                  <a:pt x="829764" y="2610302"/>
                  <a:pt x="828845" y="2611876"/>
                  <a:pt x="828321" y="2612663"/>
                </a:cubicBezTo>
                <a:lnTo>
                  <a:pt x="828026" y="2612663"/>
                </a:lnTo>
                <a:cubicBezTo>
                  <a:pt x="827829" y="2613843"/>
                  <a:pt x="826747" y="2618566"/>
                  <a:pt x="824779" y="2626829"/>
                </a:cubicBezTo>
                <a:cubicBezTo>
                  <a:pt x="830026" y="2624599"/>
                  <a:pt x="832125" y="2624337"/>
                  <a:pt x="831075" y="2626042"/>
                </a:cubicBezTo>
                <a:cubicBezTo>
                  <a:pt x="830026" y="2627747"/>
                  <a:pt x="832125" y="2625910"/>
                  <a:pt x="837371" y="2620533"/>
                </a:cubicBezTo>
                <a:lnTo>
                  <a:pt x="982180" y="2425356"/>
                </a:lnTo>
                <a:cubicBezTo>
                  <a:pt x="991493" y="2416437"/>
                  <a:pt x="999625" y="2409091"/>
                  <a:pt x="1006577" y="2403320"/>
                </a:cubicBezTo>
                <a:cubicBezTo>
                  <a:pt x="1013529" y="2397549"/>
                  <a:pt x="1020087" y="2390203"/>
                  <a:pt x="1026252" y="2381284"/>
                </a:cubicBezTo>
                <a:cubicBezTo>
                  <a:pt x="1032023" y="2378136"/>
                  <a:pt x="1036221" y="2374988"/>
                  <a:pt x="1038844" y="2371840"/>
                </a:cubicBezTo>
                <a:cubicBezTo>
                  <a:pt x="1041467" y="2368692"/>
                  <a:pt x="1045665" y="2365544"/>
                  <a:pt x="1051436" y="2362396"/>
                </a:cubicBezTo>
                <a:cubicBezTo>
                  <a:pt x="1074910" y="2332820"/>
                  <a:pt x="1111909" y="2276545"/>
                  <a:pt x="1162433" y="2193569"/>
                </a:cubicBezTo>
                <a:cubicBezTo>
                  <a:pt x="1212956" y="2110594"/>
                  <a:pt x="1262081" y="2027269"/>
                  <a:pt x="1309806" y="1943593"/>
                </a:cubicBezTo>
                <a:cubicBezTo>
                  <a:pt x="1357532" y="1859919"/>
                  <a:pt x="1388934" y="1802244"/>
                  <a:pt x="1404013" y="1770570"/>
                </a:cubicBezTo>
                <a:lnTo>
                  <a:pt x="1529934" y="1543913"/>
                </a:lnTo>
                <a:cubicBezTo>
                  <a:pt x="1542001" y="1522139"/>
                  <a:pt x="1552495" y="1501152"/>
                  <a:pt x="1561414" y="1480952"/>
                </a:cubicBezTo>
                <a:cubicBezTo>
                  <a:pt x="1570333" y="1460753"/>
                  <a:pt x="1580827" y="1439766"/>
                  <a:pt x="1592894" y="1417992"/>
                </a:cubicBezTo>
                <a:lnTo>
                  <a:pt x="1737703" y="1122079"/>
                </a:lnTo>
                <a:cubicBezTo>
                  <a:pt x="1747934" y="1111061"/>
                  <a:pt x="1752656" y="1107913"/>
                  <a:pt x="1751869" y="1112635"/>
                </a:cubicBezTo>
                <a:cubicBezTo>
                  <a:pt x="1751082" y="1117357"/>
                  <a:pt x="1758952" y="1101617"/>
                  <a:pt x="1775479" y="1065415"/>
                </a:cubicBezTo>
                <a:cubicBezTo>
                  <a:pt x="1788465" y="1037870"/>
                  <a:pt x="1809713" y="995371"/>
                  <a:pt x="1839226" y="937920"/>
                </a:cubicBezTo>
                <a:cubicBezTo>
                  <a:pt x="1868739" y="880469"/>
                  <a:pt x="1885266" y="841119"/>
                  <a:pt x="1888807" y="819869"/>
                </a:cubicBezTo>
                <a:close/>
                <a:moveTo>
                  <a:pt x="768115" y="813574"/>
                </a:moveTo>
                <a:cubicBezTo>
                  <a:pt x="773624" y="822362"/>
                  <a:pt x="775198" y="826821"/>
                  <a:pt x="772837" y="826952"/>
                </a:cubicBezTo>
                <a:cubicBezTo>
                  <a:pt x="770476" y="827084"/>
                  <a:pt x="768902" y="826821"/>
                  <a:pt x="768115" y="826166"/>
                </a:cubicBezTo>
                <a:cubicBezTo>
                  <a:pt x="764967" y="823673"/>
                  <a:pt x="763393" y="822362"/>
                  <a:pt x="763393" y="822231"/>
                </a:cubicBezTo>
                <a:cubicBezTo>
                  <a:pt x="763393" y="822099"/>
                  <a:pt x="764967" y="819214"/>
                  <a:pt x="768115" y="813574"/>
                </a:cubicBezTo>
                <a:close/>
                <a:moveTo>
                  <a:pt x="1995840" y="800981"/>
                </a:moveTo>
                <a:cubicBezTo>
                  <a:pt x="1989806" y="803211"/>
                  <a:pt x="1986133" y="805048"/>
                  <a:pt x="1984822" y="806490"/>
                </a:cubicBezTo>
                <a:cubicBezTo>
                  <a:pt x="1983510" y="807933"/>
                  <a:pt x="1982986" y="814492"/>
                  <a:pt x="1983248" y="826166"/>
                </a:cubicBezTo>
                <a:cubicBezTo>
                  <a:pt x="1983510" y="825903"/>
                  <a:pt x="1984559" y="824854"/>
                  <a:pt x="1986396" y="823017"/>
                </a:cubicBezTo>
                <a:cubicBezTo>
                  <a:pt x="1988232" y="821181"/>
                  <a:pt x="1989281" y="820132"/>
                  <a:pt x="1989544" y="819869"/>
                </a:cubicBezTo>
                <a:cubicBezTo>
                  <a:pt x="1992167" y="812000"/>
                  <a:pt x="1993217" y="808851"/>
                  <a:pt x="1992692" y="810426"/>
                </a:cubicBezTo>
                <a:cubicBezTo>
                  <a:pt x="1992167" y="812000"/>
                  <a:pt x="1993217" y="808851"/>
                  <a:pt x="1995840" y="800981"/>
                </a:cubicBezTo>
                <a:close/>
                <a:moveTo>
                  <a:pt x="3538366" y="788389"/>
                </a:moveTo>
                <a:cubicBezTo>
                  <a:pt x="3528659" y="812786"/>
                  <a:pt x="3518166" y="834823"/>
                  <a:pt x="3506886" y="854498"/>
                </a:cubicBezTo>
                <a:cubicBezTo>
                  <a:pt x="3495605" y="874173"/>
                  <a:pt x="3485112" y="896209"/>
                  <a:pt x="3475406" y="920606"/>
                </a:cubicBezTo>
                <a:lnTo>
                  <a:pt x="3462814" y="952086"/>
                </a:lnTo>
                <a:cubicBezTo>
                  <a:pt x="3459535" y="954972"/>
                  <a:pt x="3456649" y="957070"/>
                  <a:pt x="3454157" y="958382"/>
                </a:cubicBezTo>
                <a:cubicBezTo>
                  <a:pt x="3451665" y="959694"/>
                  <a:pt x="3450353" y="961792"/>
                  <a:pt x="3450221" y="964678"/>
                </a:cubicBezTo>
                <a:cubicBezTo>
                  <a:pt x="3456911" y="943035"/>
                  <a:pt x="3463994" y="924935"/>
                  <a:pt x="3471471" y="910375"/>
                </a:cubicBezTo>
                <a:cubicBezTo>
                  <a:pt x="3478947" y="895815"/>
                  <a:pt x="3484456" y="882436"/>
                  <a:pt x="3487998" y="870238"/>
                </a:cubicBezTo>
                <a:close/>
                <a:moveTo>
                  <a:pt x="3148012" y="769501"/>
                </a:moveTo>
                <a:cubicBezTo>
                  <a:pt x="3129649" y="796915"/>
                  <a:pt x="3097119" y="850694"/>
                  <a:pt x="3050424" y="930837"/>
                </a:cubicBezTo>
                <a:cubicBezTo>
                  <a:pt x="3003728" y="1010980"/>
                  <a:pt x="2977495" y="1066333"/>
                  <a:pt x="2971724" y="1096895"/>
                </a:cubicBezTo>
                <a:cubicBezTo>
                  <a:pt x="2988513" y="1075383"/>
                  <a:pt x="3017895" y="1023966"/>
                  <a:pt x="3059868" y="942642"/>
                </a:cubicBezTo>
                <a:cubicBezTo>
                  <a:pt x="3101841" y="861318"/>
                  <a:pt x="3131223" y="803605"/>
                  <a:pt x="3148012" y="769501"/>
                </a:cubicBezTo>
                <a:close/>
                <a:moveTo>
                  <a:pt x="3406149" y="756909"/>
                </a:moveTo>
                <a:cubicBezTo>
                  <a:pt x="3408773" y="763468"/>
                  <a:pt x="3408248" y="770813"/>
                  <a:pt x="3404575" y="778945"/>
                </a:cubicBezTo>
                <a:cubicBezTo>
                  <a:pt x="3400903" y="787078"/>
                  <a:pt x="3397230" y="794423"/>
                  <a:pt x="3393557" y="800981"/>
                </a:cubicBezTo>
                <a:lnTo>
                  <a:pt x="3330597" y="901718"/>
                </a:lnTo>
                <a:cubicBezTo>
                  <a:pt x="3334795" y="885584"/>
                  <a:pt x="3342140" y="869057"/>
                  <a:pt x="3352633" y="852137"/>
                </a:cubicBezTo>
                <a:cubicBezTo>
                  <a:pt x="3363127" y="835216"/>
                  <a:pt x="3370472" y="820263"/>
                  <a:pt x="3374669" y="807277"/>
                </a:cubicBezTo>
                <a:cubicBezTo>
                  <a:pt x="3388311" y="793636"/>
                  <a:pt x="3398804" y="776846"/>
                  <a:pt x="3406149" y="756909"/>
                </a:cubicBezTo>
                <a:close/>
                <a:moveTo>
                  <a:pt x="931812" y="750613"/>
                </a:moveTo>
                <a:cubicBezTo>
                  <a:pt x="925778" y="771600"/>
                  <a:pt x="920531" y="797309"/>
                  <a:pt x="916072" y="827740"/>
                </a:cubicBezTo>
                <a:cubicBezTo>
                  <a:pt x="911612" y="858170"/>
                  <a:pt x="906365" y="880731"/>
                  <a:pt x="900332" y="895422"/>
                </a:cubicBezTo>
                <a:cubicBezTo>
                  <a:pt x="897708" y="903685"/>
                  <a:pt x="896659" y="907620"/>
                  <a:pt x="897184" y="907227"/>
                </a:cubicBezTo>
                <a:cubicBezTo>
                  <a:pt x="897708" y="906833"/>
                  <a:pt x="896659" y="909194"/>
                  <a:pt x="894036" y="914310"/>
                </a:cubicBezTo>
                <a:lnTo>
                  <a:pt x="887740" y="889126"/>
                </a:lnTo>
                <a:cubicBezTo>
                  <a:pt x="885116" y="877714"/>
                  <a:pt x="884067" y="872205"/>
                  <a:pt x="884592" y="872599"/>
                </a:cubicBezTo>
                <a:cubicBezTo>
                  <a:pt x="885116" y="872992"/>
                  <a:pt x="884067" y="872205"/>
                  <a:pt x="881444" y="870238"/>
                </a:cubicBezTo>
                <a:lnTo>
                  <a:pt x="849963" y="1040231"/>
                </a:lnTo>
                <a:cubicBezTo>
                  <a:pt x="850095" y="1039968"/>
                  <a:pt x="851406" y="1038919"/>
                  <a:pt x="853898" y="1037082"/>
                </a:cubicBezTo>
                <a:cubicBezTo>
                  <a:pt x="856391" y="1035246"/>
                  <a:pt x="859276" y="1034197"/>
                  <a:pt x="862555" y="1033935"/>
                </a:cubicBezTo>
                <a:lnTo>
                  <a:pt x="875148" y="1033935"/>
                </a:lnTo>
                <a:lnTo>
                  <a:pt x="868851" y="1122079"/>
                </a:lnTo>
                <a:cubicBezTo>
                  <a:pt x="876197" y="1064365"/>
                  <a:pt x="886690" y="1003504"/>
                  <a:pt x="900332" y="939494"/>
                </a:cubicBezTo>
                <a:cubicBezTo>
                  <a:pt x="904398" y="915884"/>
                  <a:pt x="910432" y="885978"/>
                  <a:pt x="918433" y="849776"/>
                </a:cubicBezTo>
                <a:cubicBezTo>
                  <a:pt x="926434" y="813574"/>
                  <a:pt x="930894" y="780519"/>
                  <a:pt x="931812" y="750613"/>
                </a:cubicBezTo>
                <a:close/>
                <a:moveTo>
                  <a:pt x="1800663" y="744317"/>
                </a:moveTo>
                <a:cubicBezTo>
                  <a:pt x="1793973" y="757040"/>
                  <a:pt x="1786890" y="770944"/>
                  <a:pt x="1779414" y="786028"/>
                </a:cubicBezTo>
                <a:cubicBezTo>
                  <a:pt x="1771937" y="801113"/>
                  <a:pt x="1766428" y="816590"/>
                  <a:pt x="1762887" y="832461"/>
                </a:cubicBezTo>
                <a:lnTo>
                  <a:pt x="1806959" y="775797"/>
                </a:lnTo>
                <a:cubicBezTo>
                  <a:pt x="1812206" y="758352"/>
                  <a:pt x="1812730" y="749171"/>
                  <a:pt x="1808533" y="748252"/>
                </a:cubicBezTo>
                <a:cubicBezTo>
                  <a:pt x="1804336" y="747334"/>
                  <a:pt x="1801712" y="746022"/>
                  <a:pt x="1800663" y="744317"/>
                </a:cubicBezTo>
                <a:close/>
                <a:moveTo>
                  <a:pt x="781076" y="735685"/>
                </a:moveTo>
                <a:cubicBezTo>
                  <a:pt x="781191" y="735832"/>
                  <a:pt x="781330" y="736349"/>
                  <a:pt x="781494" y="737234"/>
                </a:cubicBezTo>
                <a:cubicBezTo>
                  <a:pt x="782150" y="740776"/>
                  <a:pt x="783986" y="743137"/>
                  <a:pt x="787003" y="744317"/>
                </a:cubicBezTo>
                <a:cubicBezTo>
                  <a:pt x="792250" y="745498"/>
                  <a:pt x="792775" y="747859"/>
                  <a:pt x="788577" y="751400"/>
                </a:cubicBezTo>
                <a:cubicBezTo>
                  <a:pt x="784380" y="754942"/>
                  <a:pt x="781757" y="752581"/>
                  <a:pt x="780707" y="744317"/>
                </a:cubicBezTo>
                <a:cubicBezTo>
                  <a:pt x="780609" y="738119"/>
                  <a:pt x="780732" y="735242"/>
                  <a:pt x="781076" y="735685"/>
                </a:cubicBezTo>
                <a:close/>
                <a:moveTo>
                  <a:pt x="1851031" y="731725"/>
                </a:moveTo>
                <a:cubicBezTo>
                  <a:pt x="1850769" y="734611"/>
                  <a:pt x="1849719" y="736709"/>
                  <a:pt x="1847883" y="738021"/>
                </a:cubicBezTo>
                <a:cubicBezTo>
                  <a:pt x="1846047" y="739333"/>
                  <a:pt x="1844997" y="741431"/>
                  <a:pt x="1844735" y="744317"/>
                </a:cubicBezTo>
                <a:lnTo>
                  <a:pt x="1643262" y="1128375"/>
                </a:lnTo>
                <a:cubicBezTo>
                  <a:pt x="1634081" y="1144115"/>
                  <a:pt x="1625686" y="1159855"/>
                  <a:pt x="1618078" y="1175595"/>
                </a:cubicBezTo>
                <a:cubicBezTo>
                  <a:pt x="1610471" y="1191335"/>
                  <a:pt x="1602076" y="1207075"/>
                  <a:pt x="1592894" y="1222815"/>
                </a:cubicBezTo>
                <a:cubicBezTo>
                  <a:pt x="1583450" y="1240916"/>
                  <a:pt x="1574006" y="1256657"/>
                  <a:pt x="1564562" y="1270035"/>
                </a:cubicBezTo>
                <a:cubicBezTo>
                  <a:pt x="1555118" y="1283415"/>
                  <a:pt x="1545674" y="1299155"/>
                  <a:pt x="1536230" y="1317256"/>
                </a:cubicBezTo>
                <a:cubicBezTo>
                  <a:pt x="1527048" y="1333127"/>
                  <a:pt x="1509209" y="1367493"/>
                  <a:pt x="1482714" y="1420353"/>
                </a:cubicBezTo>
                <a:cubicBezTo>
                  <a:pt x="1456218" y="1473214"/>
                  <a:pt x="1438379" y="1506005"/>
                  <a:pt x="1429198" y="1518728"/>
                </a:cubicBezTo>
                <a:lnTo>
                  <a:pt x="1592894" y="1159855"/>
                </a:lnTo>
                <a:cubicBezTo>
                  <a:pt x="1574006" y="1196451"/>
                  <a:pt x="1544100" y="1255476"/>
                  <a:pt x="1503176" y="1336931"/>
                </a:cubicBezTo>
                <a:cubicBezTo>
                  <a:pt x="1462252" y="1418386"/>
                  <a:pt x="1429198" y="1472689"/>
                  <a:pt x="1404013" y="1499840"/>
                </a:cubicBezTo>
                <a:lnTo>
                  <a:pt x="1397717" y="1506136"/>
                </a:lnTo>
                <a:cubicBezTo>
                  <a:pt x="1401783" y="1492233"/>
                  <a:pt x="1409391" y="1474394"/>
                  <a:pt x="1420541" y="1452620"/>
                </a:cubicBezTo>
                <a:cubicBezTo>
                  <a:pt x="1431690" y="1430847"/>
                  <a:pt x="1440871" y="1413008"/>
                  <a:pt x="1448085" y="1399104"/>
                </a:cubicBezTo>
                <a:cubicBezTo>
                  <a:pt x="1468417" y="1362902"/>
                  <a:pt x="1498585" y="1306238"/>
                  <a:pt x="1538591" y="1229111"/>
                </a:cubicBezTo>
                <a:cubicBezTo>
                  <a:pt x="1578597" y="1151985"/>
                  <a:pt x="1600895" y="1101617"/>
                  <a:pt x="1605486" y="1078007"/>
                </a:cubicBezTo>
                <a:lnTo>
                  <a:pt x="1391421" y="1474656"/>
                </a:lnTo>
                <a:cubicBezTo>
                  <a:pt x="1388142" y="1480690"/>
                  <a:pt x="1385257" y="1485936"/>
                  <a:pt x="1382765" y="1490396"/>
                </a:cubicBezTo>
                <a:cubicBezTo>
                  <a:pt x="1380272" y="1494856"/>
                  <a:pt x="1378961" y="1500103"/>
                  <a:pt x="1378829" y="1506136"/>
                </a:cubicBezTo>
                <a:cubicBezTo>
                  <a:pt x="1369910" y="1517810"/>
                  <a:pt x="1364139" y="1524369"/>
                  <a:pt x="1361515" y="1525811"/>
                </a:cubicBezTo>
                <a:cubicBezTo>
                  <a:pt x="1358892" y="1527254"/>
                  <a:pt x="1356269" y="1529091"/>
                  <a:pt x="1353645" y="1531321"/>
                </a:cubicBezTo>
                <a:cubicBezTo>
                  <a:pt x="1358630" y="1507710"/>
                  <a:pt x="1381715" y="1457342"/>
                  <a:pt x="1422901" y="1380216"/>
                </a:cubicBezTo>
                <a:cubicBezTo>
                  <a:pt x="1464088" y="1303089"/>
                  <a:pt x="1493469" y="1246425"/>
                  <a:pt x="1511046" y="1210223"/>
                </a:cubicBezTo>
                <a:lnTo>
                  <a:pt x="1630670" y="964678"/>
                </a:lnTo>
                <a:cubicBezTo>
                  <a:pt x="1649165" y="932280"/>
                  <a:pt x="1659396" y="913654"/>
                  <a:pt x="1661363" y="908801"/>
                </a:cubicBezTo>
                <a:cubicBezTo>
                  <a:pt x="1663331" y="903948"/>
                  <a:pt x="1659396" y="899488"/>
                  <a:pt x="1649559" y="895422"/>
                </a:cubicBezTo>
                <a:cubicBezTo>
                  <a:pt x="1653100" y="883092"/>
                  <a:pt x="1657035" y="871549"/>
                  <a:pt x="1661363" y="860794"/>
                </a:cubicBezTo>
                <a:cubicBezTo>
                  <a:pt x="1665692" y="850038"/>
                  <a:pt x="1668053" y="838495"/>
                  <a:pt x="1668447" y="826166"/>
                </a:cubicBezTo>
                <a:cubicBezTo>
                  <a:pt x="1648509" y="847677"/>
                  <a:pt x="1634868" y="862892"/>
                  <a:pt x="1627522" y="871812"/>
                </a:cubicBezTo>
                <a:cubicBezTo>
                  <a:pt x="1620177" y="880731"/>
                  <a:pt x="1606536" y="905391"/>
                  <a:pt x="1586598" y="945790"/>
                </a:cubicBezTo>
                <a:lnTo>
                  <a:pt x="1555118" y="1021342"/>
                </a:lnTo>
                <a:cubicBezTo>
                  <a:pt x="1551839" y="1028425"/>
                  <a:pt x="1547379" y="1036296"/>
                  <a:pt x="1541739" y="1044953"/>
                </a:cubicBezTo>
                <a:cubicBezTo>
                  <a:pt x="1536099" y="1053610"/>
                  <a:pt x="1530065" y="1058332"/>
                  <a:pt x="1523638" y="1059119"/>
                </a:cubicBezTo>
                <a:lnTo>
                  <a:pt x="1517342" y="1059119"/>
                </a:lnTo>
                <a:cubicBezTo>
                  <a:pt x="1510390" y="1058332"/>
                  <a:pt x="1502258" y="1067776"/>
                  <a:pt x="1492945" y="1087451"/>
                </a:cubicBezTo>
                <a:cubicBezTo>
                  <a:pt x="1483632" y="1107126"/>
                  <a:pt x="1477074" y="1122866"/>
                  <a:pt x="1473270" y="1134671"/>
                </a:cubicBezTo>
                <a:cubicBezTo>
                  <a:pt x="1464088" y="1152116"/>
                  <a:pt x="1455693" y="1164446"/>
                  <a:pt x="1448085" y="1171660"/>
                </a:cubicBezTo>
                <a:cubicBezTo>
                  <a:pt x="1440478" y="1178874"/>
                  <a:pt x="1432083" y="1189630"/>
                  <a:pt x="1422901" y="1203927"/>
                </a:cubicBezTo>
                <a:lnTo>
                  <a:pt x="1252909" y="1525024"/>
                </a:lnTo>
                <a:cubicBezTo>
                  <a:pt x="1237431" y="1550077"/>
                  <a:pt x="1222740" y="1575524"/>
                  <a:pt x="1208837" y="1601364"/>
                </a:cubicBezTo>
                <a:cubicBezTo>
                  <a:pt x="1194933" y="1627204"/>
                  <a:pt x="1180242" y="1654224"/>
                  <a:pt x="1164765" y="1682425"/>
                </a:cubicBezTo>
                <a:lnTo>
                  <a:pt x="944404" y="2060187"/>
                </a:lnTo>
                <a:cubicBezTo>
                  <a:pt x="935616" y="2077763"/>
                  <a:pt x="929582" y="2092978"/>
                  <a:pt x="926303" y="2105833"/>
                </a:cubicBezTo>
                <a:cubicBezTo>
                  <a:pt x="923024" y="2118687"/>
                  <a:pt x="918564" y="2137051"/>
                  <a:pt x="912924" y="2160923"/>
                </a:cubicBezTo>
                <a:cubicBezTo>
                  <a:pt x="906234" y="2192797"/>
                  <a:pt x="899151" y="2226638"/>
                  <a:pt x="891675" y="2262447"/>
                </a:cubicBezTo>
                <a:cubicBezTo>
                  <a:pt x="884198" y="2298255"/>
                  <a:pt x="878689" y="2333670"/>
                  <a:pt x="875148" y="2368692"/>
                </a:cubicBezTo>
                <a:cubicBezTo>
                  <a:pt x="880657" y="2366200"/>
                  <a:pt x="883805" y="2364888"/>
                  <a:pt x="884592" y="2364757"/>
                </a:cubicBezTo>
                <a:cubicBezTo>
                  <a:pt x="885379" y="2364626"/>
                  <a:pt x="888527" y="2361740"/>
                  <a:pt x="894036" y="2356100"/>
                </a:cubicBezTo>
                <a:cubicBezTo>
                  <a:pt x="896921" y="2353214"/>
                  <a:pt x="899020" y="2351116"/>
                  <a:pt x="900332" y="2349804"/>
                </a:cubicBezTo>
                <a:cubicBezTo>
                  <a:pt x="901643" y="2348492"/>
                  <a:pt x="903742" y="2346393"/>
                  <a:pt x="906628" y="2343508"/>
                </a:cubicBezTo>
                <a:cubicBezTo>
                  <a:pt x="899938" y="2354788"/>
                  <a:pt x="892855" y="2363707"/>
                  <a:pt x="885379" y="2370266"/>
                </a:cubicBezTo>
                <a:cubicBezTo>
                  <a:pt x="877902" y="2376825"/>
                  <a:pt x="872393" y="2388892"/>
                  <a:pt x="868851" y="2406468"/>
                </a:cubicBezTo>
                <a:cubicBezTo>
                  <a:pt x="862949" y="2425225"/>
                  <a:pt x="859014" y="2442801"/>
                  <a:pt x="857046" y="2459197"/>
                </a:cubicBezTo>
                <a:cubicBezTo>
                  <a:pt x="855079" y="2475593"/>
                  <a:pt x="852718" y="2491595"/>
                  <a:pt x="849963" y="2507204"/>
                </a:cubicBezTo>
                <a:cubicBezTo>
                  <a:pt x="852062" y="2509172"/>
                  <a:pt x="852587" y="2508385"/>
                  <a:pt x="851537" y="2504843"/>
                </a:cubicBezTo>
                <a:cubicBezTo>
                  <a:pt x="850488" y="2501302"/>
                  <a:pt x="854161" y="2502089"/>
                  <a:pt x="862555" y="2507204"/>
                </a:cubicBezTo>
                <a:cubicBezTo>
                  <a:pt x="859145" y="2513369"/>
                  <a:pt x="854948" y="2519927"/>
                  <a:pt x="849963" y="2526879"/>
                </a:cubicBezTo>
                <a:cubicBezTo>
                  <a:pt x="844979" y="2533831"/>
                  <a:pt x="840782" y="2541964"/>
                  <a:pt x="837371" y="2551277"/>
                </a:cubicBezTo>
                <a:lnTo>
                  <a:pt x="975884" y="2356100"/>
                </a:lnTo>
                <a:cubicBezTo>
                  <a:pt x="1000806" y="2324095"/>
                  <a:pt x="1020218" y="2301534"/>
                  <a:pt x="1034122" y="2288418"/>
                </a:cubicBezTo>
                <a:cubicBezTo>
                  <a:pt x="1048026" y="2275301"/>
                  <a:pt x="1076883" y="2237000"/>
                  <a:pt x="1120692" y="2173515"/>
                </a:cubicBezTo>
                <a:lnTo>
                  <a:pt x="1202541" y="2035002"/>
                </a:lnTo>
                <a:cubicBezTo>
                  <a:pt x="1199524" y="2035265"/>
                  <a:pt x="1197687" y="2036314"/>
                  <a:pt x="1197032" y="2038150"/>
                </a:cubicBezTo>
                <a:cubicBezTo>
                  <a:pt x="1196376" y="2039987"/>
                  <a:pt x="1196113" y="2041036"/>
                  <a:pt x="1196245" y="2041298"/>
                </a:cubicBezTo>
                <a:lnTo>
                  <a:pt x="1177356" y="2053891"/>
                </a:lnTo>
                <a:cubicBezTo>
                  <a:pt x="1182734" y="2038020"/>
                  <a:pt x="1197163" y="2009950"/>
                  <a:pt x="1220642" y="1969681"/>
                </a:cubicBezTo>
                <a:cubicBezTo>
                  <a:pt x="1244121" y="1929413"/>
                  <a:pt x="1263271" y="1896621"/>
                  <a:pt x="1278093" y="1871306"/>
                </a:cubicBezTo>
                <a:cubicBezTo>
                  <a:pt x="1281372" y="1870781"/>
                  <a:pt x="1284258" y="1868682"/>
                  <a:pt x="1286750" y="1865010"/>
                </a:cubicBezTo>
                <a:cubicBezTo>
                  <a:pt x="1289242" y="1861337"/>
                  <a:pt x="1290554" y="1859239"/>
                  <a:pt x="1290685" y="1858714"/>
                </a:cubicBezTo>
                <a:cubicBezTo>
                  <a:pt x="1296587" y="1850844"/>
                  <a:pt x="1300719" y="1846515"/>
                  <a:pt x="1303080" y="1845728"/>
                </a:cubicBezTo>
                <a:lnTo>
                  <a:pt x="1303375" y="1845794"/>
                </a:lnTo>
                <a:lnTo>
                  <a:pt x="1308712" y="1827824"/>
                </a:lnTo>
                <a:cubicBezTo>
                  <a:pt x="1314369" y="1811297"/>
                  <a:pt x="1320689" y="1800082"/>
                  <a:pt x="1327674" y="1794179"/>
                </a:cubicBezTo>
                <a:cubicBezTo>
                  <a:pt x="1336987" y="1786309"/>
                  <a:pt x="1343545" y="1778440"/>
                  <a:pt x="1347349" y="1770570"/>
                </a:cubicBezTo>
                <a:cubicBezTo>
                  <a:pt x="1356006" y="1738302"/>
                  <a:pt x="1367024" y="1705248"/>
                  <a:pt x="1380403" y="1671407"/>
                </a:cubicBezTo>
                <a:cubicBezTo>
                  <a:pt x="1393783" y="1637566"/>
                  <a:pt x="1414245" y="1607660"/>
                  <a:pt x="1441789" y="1581689"/>
                </a:cubicBezTo>
                <a:cubicBezTo>
                  <a:pt x="1457267" y="1568965"/>
                  <a:pt x="1460940" y="1564506"/>
                  <a:pt x="1452808" y="1568310"/>
                </a:cubicBezTo>
                <a:cubicBezTo>
                  <a:pt x="1444675" y="1572113"/>
                  <a:pt x="1445200" y="1566080"/>
                  <a:pt x="1454382" y="1550209"/>
                </a:cubicBezTo>
                <a:cubicBezTo>
                  <a:pt x="1481140" y="1509809"/>
                  <a:pt x="1498454" y="1478854"/>
                  <a:pt x="1506324" y="1457342"/>
                </a:cubicBezTo>
                <a:cubicBezTo>
                  <a:pt x="1514194" y="1435831"/>
                  <a:pt x="1522064" y="1420615"/>
                  <a:pt x="1529934" y="1411696"/>
                </a:cubicBezTo>
                <a:cubicBezTo>
                  <a:pt x="1536230" y="1407236"/>
                  <a:pt x="1544100" y="1400416"/>
                  <a:pt x="1553544" y="1391234"/>
                </a:cubicBezTo>
                <a:cubicBezTo>
                  <a:pt x="1562988" y="1382052"/>
                  <a:pt x="1574006" y="1359492"/>
                  <a:pt x="1586598" y="1323552"/>
                </a:cubicBezTo>
                <a:cubicBezTo>
                  <a:pt x="1594075" y="1305188"/>
                  <a:pt x="1594862" y="1297843"/>
                  <a:pt x="1588959" y="1301516"/>
                </a:cubicBezTo>
                <a:cubicBezTo>
                  <a:pt x="1583057" y="1305188"/>
                  <a:pt x="1582270" y="1297843"/>
                  <a:pt x="1586598" y="1279480"/>
                </a:cubicBezTo>
                <a:cubicBezTo>
                  <a:pt x="1591583" y="1266363"/>
                  <a:pt x="1603650" y="1242228"/>
                  <a:pt x="1622800" y="1207075"/>
                </a:cubicBezTo>
                <a:cubicBezTo>
                  <a:pt x="1641951" y="1171922"/>
                  <a:pt x="1657166" y="1147788"/>
                  <a:pt x="1668447" y="1134671"/>
                </a:cubicBezTo>
                <a:lnTo>
                  <a:pt x="1643262" y="1203927"/>
                </a:lnTo>
                <a:cubicBezTo>
                  <a:pt x="1656510" y="1193434"/>
                  <a:pt x="1669365" y="1178218"/>
                  <a:pt x="1681826" y="1158281"/>
                </a:cubicBezTo>
                <a:cubicBezTo>
                  <a:pt x="1694286" y="1138344"/>
                  <a:pt x="1702419" y="1119980"/>
                  <a:pt x="1706223" y="1103191"/>
                </a:cubicBezTo>
                <a:cubicBezTo>
                  <a:pt x="1692450" y="1109225"/>
                  <a:pt x="1685367" y="1114471"/>
                  <a:pt x="1684973" y="1118931"/>
                </a:cubicBezTo>
                <a:cubicBezTo>
                  <a:pt x="1684580" y="1123391"/>
                  <a:pt x="1679071" y="1128637"/>
                  <a:pt x="1668447" y="1134671"/>
                </a:cubicBezTo>
                <a:cubicBezTo>
                  <a:pt x="1679202" y="1083253"/>
                  <a:pt x="1711207" y="1012947"/>
                  <a:pt x="1764461" y="923754"/>
                </a:cubicBezTo>
                <a:cubicBezTo>
                  <a:pt x="1817715" y="834560"/>
                  <a:pt x="1846571" y="770551"/>
                  <a:pt x="1851031" y="731725"/>
                </a:cubicBezTo>
                <a:close/>
                <a:moveTo>
                  <a:pt x="843667" y="731725"/>
                </a:moveTo>
                <a:lnTo>
                  <a:pt x="849963" y="756909"/>
                </a:lnTo>
                <a:cubicBezTo>
                  <a:pt x="846947" y="754417"/>
                  <a:pt x="845110" y="753105"/>
                  <a:pt x="844454" y="752974"/>
                </a:cubicBezTo>
                <a:cubicBezTo>
                  <a:pt x="843799" y="752843"/>
                  <a:pt x="843536" y="749957"/>
                  <a:pt x="843667" y="744317"/>
                </a:cubicBezTo>
                <a:cubicBezTo>
                  <a:pt x="843667" y="742415"/>
                  <a:pt x="843667" y="740858"/>
                  <a:pt x="843667" y="739644"/>
                </a:cubicBezTo>
                <a:lnTo>
                  <a:pt x="843667" y="739546"/>
                </a:lnTo>
                <a:cubicBezTo>
                  <a:pt x="843667" y="739710"/>
                  <a:pt x="843667" y="739530"/>
                  <a:pt x="843667" y="739005"/>
                </a:cubicBezTo>
                <a:lnTo>
                  <a:pt x="843667" y="738021"/>
                </a:lnTo>
                <a:lnTo>
                  <a:pt x="843667" y="737038"/>
                </a:lnTo>
                <a:cubicBezTo>
                  <a:pt x="843667" y="736513"/>
                  <a:pt x="843667" y="736332"/>
                  <a:pt x="843667" y="736497"/>
                </a:cubicBezTo>
                <a:lnTo>
                  <a:pt x="843667" y="736398"/>
                </a:lnTo>
                <a:cubicBezTo>
                  <a:pt x="843667" y="735185"/>
                  <a:pt x="843667" y="733627"/>
                  <a:pt x="843667" y="731725"/>
                </a:cubicBezTo>
                <a:close/>
                <a:moveTo>
                  <a:pt x="3431333" y="712837"/>
                </a:moveTo>
                <a:lnTo>
                  <a:pt x="3428185" y="723068"/>
                </a:lnTo>
                <a:cubicBezTo>
                  <a:pt x="3426349" y="726085"/>
                  <a:pt x="3425300" y="724773"/>
                  <a:pt x="3425037" y="719133"/>
                </a:cubicBezTo>
                <a:cubicBezTo>
                  <a:pt x="3425562" y="718608"/>
                  <a:pt x="3426480" y="717690"/>
                  <a:pt x="3427792" y="716379"/>
                </a:cubicBezTo>
                <a:close/>
                <a:moveTo>
                  <a:pt x="3435662" y="708508"/>
                </a:moveTo>
                <a:cubicBezTo>
                  <a:pt x="3435924" y="708246"/>
                  <a:pt x="3435006" y="709165"/>
                  <a:pt x="3432907" y="711263"/>
                </a:cubicBezTo>
                <a:lnTo>
                  <a:pt x="3431902" y="712268"/>
                </a:lnTo>
                <a:close/>
                <a:moveTo>
                  <a:pt x="786551" y="705480"/>
                </a:moveTo>
                <a:lnTo>
                  <a:pt x="787003" y="706639"/>
                </a:lnTo>
                <a:cubicBezTo>
                  <a:pt x="788315" y="707295"/>
                  <a:pt x="790414" y="707263"/>
                  <a:pt x="793299" y="706541"/>
                </a:cubicBezTo>
                <a:cubicBezTo>
                  <a:pt x="798546" y="710738"/>
                  <a:pt x="799071" y="714936"/>
                  <a:pt x="794873" y="719133"/>
                </a:cubicBezTo>
                <a:cubicBezTo>
                  <a:pt x="790676" y="723330"/>
                  <a:pt x="788052" y="721232"/>
                  <a:pt x="787003" y="712837"/>
                </a:cubicBezTo>
                <a:cubicBezTo>
                  <a:pt x="786872" y="710115"/>
                  <a:pt x="786741" y="707861"/>
                  <a:pt x="786610" y="706074"/>
                </a:cubicBezTo>
                <a:close/>
                <a:moveTo>
                  <a:pt x="785823" y="700958"/>
                </a:moveTo>
                <a:cubicBezTo>
                  <a:pt x="785954" y="700876"/>
                  <a:pt x="786085" y="701262"/>
                  <a:pt x="786216" y="702114"/>
                </a:cubicBezTo>
                <a:lnTo>
                  <a:pt x="786551" y="705480"/>
                </a:lnTo>
                <a:lnTo>
                  <a:pt x="785429" y="702606"/>
                </a:lnTo>
                <a:cubicBezTo>
                  <a:pt x="785560" y="701589"/>
                  <a:pt x="785692" y="701040"/>
                  <a:pt x="785823" y="700958"/>
                </a:cubicBezTo>
                <a:close/>
                <a:moveTo>
                  <a:pt x="3380965" y="643581"/>
                </a:moveTo>
                <a:cubicBezTo>
                  <a:pt x="3362602" y="666666"/>
                  <a:pt x="3337943" y="705492"/>
                  <a:pt x="3306987" y="760057"/>
                </a:cubicBezTo>
                <a:cubicBezTo>
                  <a:pt x="3276031" y="814623"/>
                  <a:pt x="3254520" y="859744"/>
                  <a:pt x="3242453" y="895422"/>
                </a:cubicBezTo>
                <a:cubicBezTo>
                  <a:pt x="3248355" y="886109"/>
                  <a:pt x="3253864" y="876403"/>
                  <a:pt x="3258980" y="866303"/>
                </a:cubicBezTo>
                <a:cubicBezTo>
                  <a:pt x="3264095" y="856203"/>
                  <a:pt x="3271178" y="844922"/>
                  <a:pt x="3280229" y="832461"/>
                </a:cubicBezTo>
                <a:cubicBezTo>
                  <a:pt x="3287575" y="808327"/>
                  <a:pt x="3298067" y="787340"/>
                  <a:pt x="3311709" y="769501"/>
                </a:cubicBezTo>
                <a:cubicBezTo>
                  <a:pt x="3337943" y="724380"/>
                  <a:pt x="3361028" y="682406"/>
                  <a:pt x="3380965" y="643581"/>
                </a:cubicBezTo>
                <a:close/>
                <a:moveTo>
                  <a:pt x="862555" y="612101"/>
                </a:moveTo>
                <a:lnTo>
                  <a:pt x="868851" y="624693"/>
                </a:lnTo>
                <a:cubicBezTo>
                  <a:pt x="866228" y="622200"/>
                  <a:pt x="865179" y="620889"/>
                  <a:pt x="865703" y="620758"/>
                </a:cubicBezTo>
                <a:cubicBezTo>
                  <a:pt x="866228" y="620626"/>
                  <a:pt x="865179" y="617741"/>
                  <a:pt x="862555" y="612101"/>
                </a:cubicBezTo>
                <a:close/>
                <a:moveTo>
                  <a:pt x="3431333" y="605805"/>
                </a:moveTo>
                <a:cubicBezTo>
                  <a:pt x="3411659" y="626136"/>
                  <a:pt x="3383327" y="670470"/>
                  <a:pt x="3346337" y="738808"/>
                </a:cubicBezTo>
                <a:cubicBezTo>
                  <a:pt x="3309348" y="807146"/>
                  <a:pt x="3287312" y="853055"/>
                  <a:pt x="3280229" y="876534"/>
                </a:cubicBezTo>
                <a:close/>
                <a:moveTo>
                  <a:pt x="3544662" y="593213"/>
                </a:moveTo>
                <a:cubicBezTo>
                  <a:pt x="3541251" y="595311"/>
                  <a:pt x="3538628" y="595836"/>
                  <a:pt x="3536792" y="594787"/>
                </a:cubicBezTo>
                <a:cubicBezTo>
                  <a:pt x="3534955" y="593737"/>
                  <a:pt x="3535480" y="597410"/>
                  <a:pt x="3538366" y="605805"/>
                </a:cubicBezTo>
                <a:cubicBezTo>
                  <a:pt x="3544531" y="600558"/>
                  <a:pt x="3547941" y="598459"/>
                  <a:pt x="3548597" y="599509"/>
                </a:cubicBezTo>
                <a:cubicBezTo>
                  <a:pt x="3549253" y="600558"/>
                  <a:pt x="3547941" y="598459"/>
                  <a:pt x="3544662" y="593213"/>
                </a:cubicBezTo>
                <a:close/>
                <a:moveTo>
                  <a:pt x="3451009" y="585342"/>
                </a:moveTo>
                <a:cubicBezTo>
                  <a:pt x="3450353" y="584818"/>
                  <a:pt x="3450090" y="587441"/>
                  <a:pt x="3450221" y="593213"/>
                </a:cubicBezTo>
                <a:cubicBezTo>
                  <a:pt x="3450877" y="599115"/>
                  <a:pt x="3452713" y="601476"/>
                  <a:pt x="3455731" y="600296"/>
                </a:cubicBezTo>
                <a:cubicBezTo>
                  <a:pt x="3458747" y="599115"/>
                  <a:pt x="3459009" y="596754"/>
                  <a:pt x="3456517" y="593213"/>
                </a:cubicBezTo>
                <a:cubicBezTo>
                  <a:pt x="3456813" y="591081"/>
                  <a:pt x="3457181" y="589270"/>
                  <a:pt x="3457624" y="587777"/>
                </a:cubicBezTo>
                <a:lnTo>
                  <a:pt x="3458109" y="586678"/>
                </a:lnTo>
                <a:lnTo>
                  <a:pt x="3456517" y="586916"/>
                </a:lnTo>
                <a:cubicBezTo>
                  <a:pt x="3453501" y="586392"/>
                  <a:pt x="3451665" y="585867"/>
                  <a:pt x="3451009" y="585342"/>
                </a:cubicBezTo>
                <a:close/>
                <a:moveTo>
                  <a:pt x="3549384" y="579047"/>
                </a:moveTo>
                <a:cubicBezTo>
                  <a:pt x="3545187" y="578522"/>
                  <a:pt x="3545711" y="581145"/>
                  <a:pt x="3550958" y="586916"/>
                </a:cubicBezTo>
                <a:cubicBezTo>
                  <a:pt x="3554368" y="586654"/>
                  <a:pt x="3556991" y="585605"/>
                  <a:pt x="3558828" y="583768"/>
                </a:cubicBezTo>
                <a:cubicBezTo>
                  <a:pt x="3560665" y="581932"/>
                  <a:pt x="3560139" y="580883"/>
                  <a:pt x="3557254" y="580621"/>
                </a:cubicBezTo>
                <a:cubicBezTo>
                  <a:pt x="3556205" y="580096"/>
                  <a:pt x="3553581" y="579571"/>
                  <a:pt x="3549384" y="579047"/>
                </a:cubicBezTo>
                <a:close/>
                <a:moveTo>
                  <a:pt x="950700" y="555436"/>
                </a:moveTo>
                <a:cubicBezTo>
                  <a:pt x="950700" y="569078"/>
                  <a:pt x="950700" y="585867"/>
                  <a:pt x="950700" y="605805"/>
                </a:cubicBezTo>
                <a:cubicBezTo>
                  <a:pt x="950962" y="615511"/>
                  <a:pt x="950437" y="624430"/>
                  <a:pt x="949126" y="632563"/>
                </a:cubicBezTo>
                <a:cubicBezTo>
                  <a:pt x="947814" y="640695"/>
                  <a:pt x="944141" y="646467"/>
                  <a:pt x="938108" y="649877"/>
                </a:cubicBezTo>
                <a:cubicBezTo>
                  <a:pt x="932861" y="612101"/>
                  <a:pt x="937058" y="580621"/>
                  <a:pt x="950700" y="555436"/>
                </a:cubicBezTo>
                <a:close/>
                <a:moveTo>
                  <a:pt x="3665925" y="521498"/>
                </a:moveTo>
                <a:lnTo>
                  <a:pt x="3639102" y="561733"/>
                </a:lnTo>
                <a:cubicBezTo>
                  <a:pt x="3643890" y="552682"/>
                  <a:pt x="3648973" y="544222"/>
                  <a:pt x="3654351" y="536352"/>
                </a:cubicBezTo>
                <a:close/>
                <a:moveTo>
                  <a:pt x="3462814" y="492476"/>
                </a:moveTo>
                <a:cubicBezTo>
                  <a:pt x="3449172" y="506118"/>
                  <a:pt x="3438679" y="522907"/>
                  <a:pt x="3431333" y="542844"/>
                </a:cubicBezTo>
                <a:cubicBezTo>
                  <a:pt x="3427661" y="549665"/>
                  <a:pt x="3422414" y="558060"/>
                  <a:pt x="3415593" y="568028"/>
                </a:cubicBezTo>
                <a:cubicBezTo>
                  <a:pt x="3408773" y="577997"/>
                  <a:pt x="3403526" y="586392"/>
                  <a:pt x="3399853" y="593213"/>
                </a:cubicBezTo>
                <a:cubicBezTo>
                  <a:pt x="3413101" y="582719"/>
                  <a:pt x="3425955" y="567504"/>
                  <a:pt x="3438416" y="547566"/>
                </a:cubicBezTo>
                <a:cubicBezTo>
                  <a:pt x="3450877" y="527629"/>
                  <a:pt x="3459009" y="509265"/>
                  <a:pt x="3462814" y="492476"/>
                </a:cubicBezTo>
                <a:close/>
                <a:moveTo>
                  <a:pt x="947281" y="425852"/>
                </a:moveTo>
                <a:cubicBezTo>
                  <a:pt x="947232" y="426294"/>
                  <a:pt x="947060" y="427254"/>
                  <a:pt x="946765" y="428729"/>
                </a:cubicBezTo>
                <a:cubicBezTo>
                  <a:pt x="945584" y="434631"/>
                  <a:pt x="944797" y="436993"/>
                  <a:pt x="944404" y="435812"/>
                </a:cubicBezTo>
                <a:cubicBezTo>
                  <a:pt x="946470" y="427844"/>
                  <a:pt x="947429" y="424524"/>
                  <a:pt x="947281" y="425852"/>
                </a:cubicBezTo>
                <a:close/>
                <a:moveTo>
                  <a:pt x="1007364" y="410628"/>
                </a:moveTo>
                <a:cubicBezTo>
                  <a:pt x="1004478" y="438960"/>
                  <a:pt x="1002380" y="467292"/>
                  <a:pt x="1001068" y="495624"/>
                </a:cubicBezTo>
                <a:cubicBezTo>
                  <a:pt x="999756" y="523956"/>
                  <a:pt x="997658" y="552288"/>
                  <a:pt x="994772" y="580621"/>
                </a:cubicBezTo>
                <a:cubicBezTo>
                  <a:pt x="990968" y="605936"/>
                  <a:pt x="985984" y="632431"/>
                  <a:pt x="979819" y="660108"/>
                </a:cubicBezTo>
                <a:cubicBezTo>
                  <a:pt x="973654" y="687784"/>
                  <a:pt x="970244" y="715854"/>
                  <a:pt x="969588" y="744317"/>
                </a:cubicBezTo>
                <a:lnTo>
                  <a:pt x="963292" y="725429"/>
                </a:lnTo>
                <a:cubicBezTo>
                  <a:pt x="963423" y="746022"/>
                  <a:pt x="963161" y="761500"/>
                  <a:pt x="962505" y="771862"/>
                </a:cubicBezTo>
                <a:cubicBezTo>
                  <a:pt x="961849" y="782225"/>
                  <a:pt x="960013" y="796128"/>
                  <a:pt x="956996" y="813574"/>
                </a:cubicBezTo>
                <a:lnTo>
                  <a:pt x="950700" y="788389"/>
                </a:lnTo>
                <a:cubicBezTo>
                  <a:pt x="947945" y="800063"/>
                  <a:pt x="947158" y="808196"/>
                  <a:pt x="948339" y="812786"/>
                </a:cubicBezTo>
                <a:cubicBezTo>
                  <a:pt x="949519" y="817377"/>
                  <a:pt x="950306" y="823936"/>
                  <a:pt x="950700" y="832461"/>
                </a:cubicBezTo>
                <a:cubicBezTo>
                  <a:pt x="950569" y="839151"/>
                  <a:pt x="949257" y="847808"/>
                  <a:pt x="946765" y="858433"/>
                </a:cubicBezTo>
                <a:cubicBezTo>
                  <a:pt x="944273" y="869057"/>
                  <a:pt x="941387" y="879288"/>
                  <a:pt x="938108" y="889126"/>
                </a:cubicBezTo>
                <a:cubicBezTo>
                  <a:pt x="934829" y="907489"/>
                  <a:pt x="931943" y="924279"/>
                  <a:pt x="929451" y="939494"/>
                </a:cubicBezTo>
                <a:cubicBezTo>
                  <a:pt x="926959" y="954709"/>
                  <a:pt x="925647" y="971499"/>
                  <a:pt x="925516" y="989862"/>
                </a:cubicBezTo>
                <a:lnTo>
                  <a:pt x="919220" y="958382"/>
                </a:lnTo>
                <a:cubicBezTo>
                  <a:pt x="916465" y="973204"/>
                  <a:pt x="915678" y="984484"/>
                  <a:pt x="916859" y="992223"/>
                </a:cubicBezTo>
                <a:cubicBezTo>
                  <a:pt x="918039" y="999962"/>
                  <a:pt x="918826" y="1009669"/>
                  <a:pt x="919220" y="1021342"/>
                </a:cubicBezTo>
                <a:cubicBezTo>
                  <a:pt x="915941" y="1033672"/>
                  <a:pt x="913055" y="1045215"/>
                  <a:pt x="910563" y="1055971"/>
                </a:cubicBezTo>
                <a:cubicBezTo>
                  <a:pt x="908070" y="1066726"/>
                  <a:pt x="906759" y="1078269"/>
                  <a:pt x="906628" y="1090599"/>
                </a:cubicBezTo>
                <a:lnTo>
                  <a:pt x="894036" y="1065415"/>
                </a:lnTo>
                <a:cubicBezTo>
                  <a:pt x="894823" y="1081548"/>
                  <a:pt x="896397" y="1088631"/>
                  <a:pt x="898758" y="1086664"/>
                </a:cubicBezTo>
                <a:cubicBezTo>
                  <a:pt x="901119" y="1084696"/>
                  <a:pt x="899545" y="1109093"/>
                  <a:pt x="894036" y="1159855"/>
                </a:cubicBezTo>
                <a:lnTo>
                  <a:pt x="887740" y="1140967"/>
                </a:lnTo>
                <a:cubicBezTo>
                  <a:pt x="892330" y="1176382"/>
                  <a:pt x="889445" y="1214158"/>
                  <a:pt x="879083" y="1254295"/>
                </a:cubicBezTo>
                <a:cubicBezTo>
                  <a:pt x="868720" y="1294432"/>
                  <a:pt x="861113" y="1332209"/>
                  <a:pt x="856259" y="1367624"/>
                </a:cubicBezTo>
                <a:cubicBezTo>
                  <a:pt x="862424" y="1353851"/>
                  <a:pt x="867409" y="1335750"/>
                  <a:pt x="871213" y="1313321"/>
                </a:cubicBezTo>
                <a:cubicBezTo>
                  <a:pt x="875016" y="1290891"/>
                  <a:pt x="878427" y="1271216"/>
                  <a:pt x="881444" y="1254295"/>
                </a:cubicBezTo>
                <a:cubicBezTo>
                  <a:pt x="909120" y="1123915"/>
                  <a:pt x="937190" y="981730"/>
                  <a:pt x="965653" y="827740"/>
                </a:cubicBezTo>
                <a:cubicBezTo>
                  <a:pt x="994116" y="673749"/>
                  <a:pt x="1008020" y="534712"/>
                  <a:pt x="1007364" y="410628"/>
                </a:cubicBezTo>
                <a:close/>
                <a:moveTo>
                  <a:pt x="3513182" y="404332"/>
                </a:moveTo>
                <a:lnTo>
                  <a:pt x="3506886" y="416924"/>
                </a:lnTo>
                <a:cubicBezTo>
                  <a:pt x="3512657" y="414432"/>
                  <a:pt x="3515280" y="413120"/>
                  <a:pt x="3514756" y="412989"/>
                </a:cubicBezTo>
                <a:cubicBezTo>
                  <a:pt x="3514231" y="412858"/>
                  <a:pt x="3513706" y="409972"/>
                  <a:pt x="3513182" y="404332"/>
                </a:cubicBezTo>
                <a:close/>
                <a:moveTo>
                  <a:pt x="3720951" y="335075"/>
                </a:moveTo>
                <a:cubicBezTo>
                  <a:pt x="3708883" y="348324"/>
                  <a:pt x="3688946" y="375344"/>
                  <a:pt x="3661138" y="416137"/>
                </a:cubicBezTo>
                <a:cubicBezTo>
                  <a:pt x="3633331" y="456930"/>
                  <a:pt x="3613394" y="488672"/>
                  <a:pt x="3601326" y="511364"/>
                </a:cubicBezTo>
                <a:cubicBezTo>
                  <a:pt x="3613394" y="495887"/>
                  <a:pt x="3623887" y="481196"/>
                  <a:pt x="3632806" y="467292"/>
                </a:cubicBezTo>
                <a:cubicBezTo>
                  <a:pt x="3641726" y="453388"/>
                  <a:pt x="3652219" y="438698"/>
                  <a:pt x="3664286" y="423220"/>
                </a:cubicBezTo>
                <a:cubicBezTo>
                  <a:pt x="3671369" y="412858"/>
                  <a:pt x="3680813" y="398954"/>
                  <a:pt x="3692619" y="381509"/>
                </a:cubicBezTo>
                <a:cubicBezTo>
                  <a:pt x="3704424" y="364064"/>
                  <a:pt x="3713867" y="348586"/>
                  <a:pt x="3720951" y="335075"/>
                </a:cubicBezTo>
                <a:close/>
                <a:moveTo>
                  <a:pt x="3720951" y="272115"/>
                </a:moveTo>
                <a:cubicBezTo>
                  <a:pt x="3718590" y="277624"/>
                  <a:pt x="3717016" y="280772"/>
                  <a:pt x="3716229" y="281559"/>
                </a:cubicBezTo>
                <a:cubicBezTo>
                  <a:pt x="3715441" y="282346"/>
                  <a:pt x="3710719" y="285494"/>
                  <a:pt x="3702063" y="291003"/>
                </a:cubicBezTo>
                <a:close/>
                <a:moveTo>
                  <a:pt x="925516" y="272115"/>
                </a:moveTo>
                <a:cubicBezTo>
                  <a:pt x="929582" y="281691"/>
                  <a:pt x="935616" y="303464"/>
                  <a:pt x="943617" y="337437"/>
                </a:cubicBezTo>
                <a:cubicBezTo>
                  <a:pt x="951618" y="371409"/>
                  <a:pt x="956078" y="397904"/>
                  <a:pt x="956996" y="416924"/>
                </a:cubicBezTo>
                <a:cubicBezTo>
                  <a:pt x="955684" y="408529"/>
                  <a:pt x="950437" y="384395"/>
                  <a:pt x="941256" y="344520"/>
                </a:cubicBezTo>
                <a:cubicBezTo>
                  <a:pt x="932074" y="304645"/>
                  <a:pt x="926827" y="280510"/>
                  <a:pt x="925516" y="272115"/>
                </a:cubicBezTo>
                <a:close/>
                <a:moveTo>
                  <a:pt x="3433989" y="268574"/>
                </a:moveTo>
                <a:cubicBezTo>
                  <a:pt x="3433596" y="268574"/>
                  <a:pt x="3432711" y="269754"/>
                  <a:pt x="3431333" y="272115"/>
                </a:cubicBezTo>
                <a:cubicBezTo>
                  <a:pt x="3431727" y="276837"/>
                  <a:pt x="3432514" y="276837"/>
                  <a:pt x="3433695" y="272115"/>
                </a:cubicBezTo>
                <a:cubicBezTo>
                  <a:pt x="3434285" y="269754"/>
                  <a:pt x="3434383" y="268574"/>
                  <a:pt x="3433989" y="268574"/>
                </a:cubicBezTo>
                <a:close/>
                <a:moveTo>
                  <a:pt x="3752431" y="240635"/>
                </a:moveTo>
                <a:lnTo>
                  <a:pt x="3739839" y="253227"/>
                </a:lnTo>
                <a:cubicBezTo>
                  <a:pt x="3742331" y="247587"/>
                  <a:pt x="3743643" y="244701"/>
                  <a:pt x="3743773" y="244570"/>
                </a:cubicBezTo>
                <a:cubicBezTo>
                  <a:pt x="3743905" y="244439"/>
                  <a:pt x="3746791" y="243127"/>
                  <a:pt x="3752431" y="240635"/>
                </a:cubicBezTo>
                <a:close/>
                <a:moveTo>
                  <a:pt x="3445844" y="236749"/>
                </a:moveTo>
                <a:cubicBezTo>
                  <a:pt x="3444762" y="237045"/>
                  <a:pt x="3444123" y="240439"/>
                  <a:pt x="3443925" y="246931"/>
                </a:cubicBezTo>
                <a:cubicBezTo>
                  <a:pt x="3444188" y="252834"/>
                  <a:pt x="3445237" y="255195"/>
                  <a:pt x="3447073" y="254014"/>
                </a:cubicBezTo>
                <a:cubicBezTo>
                  <a:pt x="3448910" y="252834"/>
                  <a:pt x="3449959" y="250473"/>
                  <a:pt x="3450221" y="246931"/>
                </a:cubicBezTo>
                <a:cubicBezTo>
                  <a:pt x="3449959" y="242996"/>
                  <a:pt x="3448910" y="239848"/>
                  <a:pt x="3447073" y="237487"/>
                </a:cubicBezTo>
                <a:cubicBezTo>
                  <a:pt x="3446615" y="236897"/>
                  <a:pt x="3446205" y="236651"/>
                  <a:pt x="3445844" y="236749"/>
                </a:cubicBezTo>
                <a:close/>
                <a:moveTo>
                  <a:pt x="3695767" y="228043"/>
                </a:moveTo>
                <a:cubicBezTo>
                  <a:pt x="3684093" y="238274"/>
                  <a:pt x="3672813" y="246144"/>
                  <a:pt x="3661925" y="251653"/>
                </a:cubicBezTo>
                <a:cubicBezTo>
                  <a:pt x="3651038" y="257162"/>
                  <a:pt x="3635036" y="274476"/>
                  <a:pt x="3613918" y="303595"/>
                </a:cubicBezTo>
                <a:cubicBezTo>
                  <a:pt x="3603818" y="319860"/>
                  <a:pt x="3592538" y="337699"/>
                  <a:pt x="3580077" y="357112"/>
                </a:cubicBezTo>
                <a:cubicBezTo>
                  <a:pt x="3567616" y="376524"/>
                  <a:pt x="3557910" y="394363"/>
                  <a:pt x="3550958" y="410628"/>
                </a:cubicBezTo>
                <a:cubicBezTo>
                  <a:pt x="3553843" y="408004"/>
                  <a:pt x="3555942" y="406955"/>
                  <a:pt x="3557254" y="407480"/>
                </a:cubicBezTo>
                <a:cubicBezTo>
                  <a:pt x="3558565" y="408004"/>
                  <a:pt x="3560665" y="406955"/>
                  <a:pt x="3563550" y="404332"/>
                </a:cubicBezTo>
                <a:close/>
                <a:moveTo>
                  <a:pt x="3615886" y="222731"/>
                </a:moveTo>
                <a:cubicBezTo>
                  <a:pt x="3616148" y="223518"/>
                  <a:pt x="3617591" y="225289"/>
                  <a:pt x="3620214" y="228043"/>
                </a:cubicBezTo>
                <a:lnTo>
                  <a:pt x="3624761" y="226994"/>
                </a:lnTo>
                <a:lnTo>
                  <a:pt x="3626510" y="228043"/>
                </a:lnTo>
                <a:cubicBezTo>
                  <a:pt x="3632150" y="222928"/>
                  <a:pt x="3633462" y="222141"/>
                  <a:pt x="3630445" y="225682"/>
                </a:cubicBezTo>
                <a:lnTo>
                  <a:pt x="3624761" y="226994"/>
                </a:lnTo>
                <a:lnTo>
                  <a:pt x="3618640" y="223321"/>
                </a:lnTo>
                <a:cubicBezTo>
                  <a:pt x="3616541" y="222141"/>
                  <a:pt x="3615623" y="221944"/>
                  <a:pt x="3615886" y="222731"/>
                </a:cubicBezTo>
                <a:close/>
                <a:moveTo>
                  <a:pt x="849963" y="209155"/>
                </a:moveTo>
                <a:cubicBezTo>
                  <a:pt x="853636" y="226338"/>
                  <a:pt x="857309" y="239192"/>
                  <a:pt x="860981" y="247718"/>
                </a:cubicBezTo>
                <a:cubicBezTo>
                  <a:pt x="864654" y="256244"/>
                  <a:pt x="865179" y="270672"/>
                  <a:pt x="862555" y="291003"/>
                </a:cubicBezTo>
                <a:lnTo>
                  <a:pt x="856259" y="523956"/>
                </a:lnTo>
                <a:cubicBezTo>
                  <a:pt x="853243" y="527367"/>
                  <a:pt x="851406" y="531564"/>
                  <a:pt x="850750" y="536548"/>
                </a:cubicBezTo>
                <a:cubicBezTo>
                  <a:pt x="850095" y="541533"/>
                  <a:pt x="849832" y="545730"/>
                  <a:pt x="849963" y="549140"/>
                </a:cubicBezTo>
                <a:lnTo>
                  <a:pt x="843667" y="568028"/>
                </a:lnTo>
                <a:cubicBezTo>
                  <a:pt x="842225" y="534843"/>
                  <a:pt x="843536" y="489459"/>
                  <a:pt x="847602" y="431877"/>
                </a:cubicBezTo>
                <a:cubicBezTo>
                  <a:pt x="851669" y="374295"/>
                  <a:pt x="848258" y="333633"/>
                  <a:pt x="837371" y="309892"/>
                </a:cubicBezTo>
                <a:cubicBezTo>
                  <a:pt x="832125" y="335075"/>
                  <a:pt x="830026" y="360260"/>
                  <a:pt x="831075" y="385444"/>
                </a:cubicBezTo>
                <a:cubicBezTo>
                  <a:pt x="830813" y="394232"/>
                  <a:pt x="829764" y="400266"/>
                  <a:pt x="827927" y="403545"/>
                </a:cubicBezTo>
                <a:cubicBezTo>
                  <a:pt x="826091" y="406824"/>
                  <a:pt x="825042" y="411284"/>
                  <a:pt x="824779" y="416924"/>
                </a:cubicBezTo>
                <a:cubicBezTo>
                  <a:pt x="821631" y="428335"/>
                  <a:pt x="820057" y="435418"/>
                  <a:pt x="820057" y="438173"/>
                </a:cubicBezTo>
                <a:cubicBezTo>
                  <a:pt x="820057" y="440927"/>
                  <a:pt x="821631" y="446436"/>
                  <a:pt x="824779" y="454700"/>
                </a:cubicBezTo>
                <a:cubicBezTo>
                  <a:pt x="816122" y="460209"/>
                  <a:pt x="811400" y="464931"/>
                  <a:pt x="810613" y="468866"/>
                </a:cubicBezTo>
                <a:cubicBezTo>
                  <a:pt x="809826" y="472801"/>
                  <a:pt x="808252" y="480671"/>
                  <a:pt x="805891" y="492476"/>
                </a:cubicBezTo>
                <a:cubicBezTo>
                  <a:pt x="804973" y="529596"/>
                  <a:pt x="798939" y="582850"/>
                  <a:pt x="787790" y="652238"/>
                </a:cubicBezTo>
                <a:cubicBezTo>
                  <a:pt x="776641" y="721625"/>
                  <a:pt x="765885" y="773305"/>
                  <a:pt x="755523" y="807277"/>
                </a:cubicBezTo>
                <a:cubicBezTo>
                  <a:pt x="749358" y="823673"/>
                  <a:pt x="745948" y="831806"/>
                  <a:pt x="745292" y="831675"/>
                </a:cubicBezTo>
                <a:cubicBezTo>
                  <a:pt x="744636" y="831543"/>
                  <a:pt x="745948" y="838102"/>
                  <a:pt x="749227" y="851349"/>
                </a:cubicBezTo>
                <a:cubicBezTo>
                  <a:pt x="738209" y="852530"/>
                  <a:pt x="733487" y="853317"/>
                  <a:pt x="735061" y="853711"/>
                </a:cubicBezTo>
                <a:cubicBezTo>
                  <a:pt x="736635" y="854104"/>
                  <a:pt x="735061" y="865909"/>
                  <a:pt x="730339" y="889126"/>
                </a:cubicBezTo>
                <a:cubicBezTo>
                  <a:pt x="727716" y="894110"/>
                  <a:pt x="726666" y="895160"/>
                  <a:pt x="727191" y="892274"/>
                </a:cubicBezTo>
                <a:cubicBezTo>
                  <a:pt x="727716" y="889388"/>
                  <a:pt x="726666" y="890438"/>
                  <a:pt x="724043" y="895422"/>
                </a:cubicBezTo>
                <a:lnTo>
                  <a:pt x="730339" y="788389"/>
                </a:lnTo>
                <a:cubicBezTo>
                  <a:pt x="720633" y="811606"/>
                  <a:pt x="711713" y="839151"/>
                  <a:pt x="703581" y="871025"/>
                </a:cubicBezTo>
                <a:cubicBezTo>
                  <a:pt x="695448" y="902898"/>
                  <a:pt x="689677" y="932018"/>
                  <a:pt x="686267" y="958382"/>
                </a:cubicBezTo>
                <a:cubicBezTo>
                  <a:pt x="680627" y="974516"/>
                  <a:pt x="677741" y="991043"/>
                  <a:pt x="677610" y="1007963"/>
                </a:cubicBezTo>
                <a:cubicBezTo>
                  <a:pt x="677478" y="1024884"/>
                  <a:pt x="676167" y="1039837"/>
                  <a:pt x="673675" y="1052822"/>
                </a:cubicBezTo>
                <a:cubicBezTo>
                  <a:pt x="670264" y="1062529"/>
                  <a:pt x="666067" y="1074596"/>
                  <a:pt x="661083" y="1089025"/>
                </a:cubicBezTo>
                <a:cubicBezTo>
                  <a:pt x="656098" y="1103453"/>
                  <a:pt x="651901" y="1118669"/>
                  <a:pt x="648491" y="1134671"/>
                </a:cubicBezTo>
                <a:lnTo>
                  <a:pt x="478498" y="1846122"/>
                </a:lnTo>
                <a:cubicBezTo>
                  <a:pt x="472333" y="1872355"/>
                  <a:pt x="467349" y="1889144"/>
                  <a:pt x="463545" y="1896490"/>
                </a:cubicBezTo>
                <a:cubicBezTo>
                  <a:pt x="459741" y="1903835"/>
                  <a:pt x="456331" y="1914329"/>
                  <a:pt x="453314" y="1927970"/>
                </a:cubicBezTo>
                <a:cubicBezTo>
                  <a:pt x="448067" y="1948038"/>
                  <a:pt x="438098" y="1989750"/>
                  <a:pt x="423408" y="2053104"/>
                </a:cubicBezTo>
                <a:cubicBezTo>
                  <a:pt x="408717" y="2116457"/>
                  <a:pt x="401896" y="2156594"/>
                  <a:pt x="402946" y="2173515"/>
                </a:cubicBezTo>
                <a:cubicBezTo>
                  <a:pt x="402421" y="2182172"/>
                  <a:pt x="401896" y="2186894"/>
                  <a:pt x="401372" y="2187681"/>
                </a:cubicBezTo>
                <a:cubicBezTo>
                  <a:pt x="400847" y="2188468"/>
                  <a:pt x="403470" y="2190042"/>
                  <a:pt x="409242" y="2192403"/>
                </a:cubicBezTo>
                <a:cubicBezTo>
                  <a:pt x="397305" y="2198962"/>
                  <a:pt x="391272" y="2206307"/>
                  <a:pt x="391141" y="2214439"/>
                </a:cubicBezTo>
                <a:cubicBezTo>
                  <a:pt x="391009" y="2222572"/>
                  <a:pt x="392846" y="2229917"/>
                  <a:pt x="396650" y="2236476"/>
                </a:cubicBezTo>
                <a:cubicBezTo>
                  <a:pt x="388255" y="2241197"/>
                  <a:pt x="384582" y="2242771"/>
                  <a:pt x="385632" y="2241197"/>
                </a:cubicBezTo>
                <a:cubicBezTo>
                  <a:pt x="386681" y="2239624"/>
                  <a:pt x="386156" y="2244345"/>
                  <a:pt x="384058" y="2255363"/>
                </a:cubicBezTo>
                <a:cubicBezTo>
                  <a:pt x="374351" y="2283695"/>
                  <a:pt x="365432" y="2321472"/>
                  <a:pt x="357299" y="2368692"/>
                </a:cubicBezTo>
                <a:cubicBezTo>
                  <a:pt x="349167" y="2415912"/>
                  <a:pt x="343396" y="2453688"/>
                  <a:pt x="339985" y="2482020"/>
                </a:cubicBezTo>
                <a:cubicBezTo>
                  <a:pt x="331591" y="2512583"/>
                  <a:pt x="321622" y="2556917"/>
                  <a:pt x="310079" y="2615024"/>
                </a:cubicBezTo>
                <a:cubicBezTo>
                  <a:pt x="298537" y="2673131"/>
                  <a:pt x="298012" y="2712744"/>
                  <a:pt x="308505" y="2733861"/>
                </a:cubicBezTo>
                <a:cubicBezTo>
                  <a:pt x="317162" y="2727303"/>
                  <a:pt x="321884" y="2718383"/>
                  <a:pt x="322671" y="2707103"/>
                </a:cubicBezTo>
                <a:cubicBezTo>
                  <a:pt x="323458" y="2695823"/>
                  <a:pt x="325032" y="2683755"/>
                  <a:pt x="327393" y="2670901"/>
                </a:cubicBezTo>
                <a:lnTo>
                  <a:pt x="377762" y="2469428"/>
                </a:lnTo>
                <a:lnTo>
                  <a:pt x="384058" y="2456836"/>
                </a:lnTo>
                <a:cubicBezTo>
                  <a:pt x="386419" y="2477823"/>
                  <a:pt x="384845" y="2505106"/>
                  <a:pt x="379336" y="2538684"/>
                </a:cubicBezTo>
                <a:cubicBezTo>
                  <a:pt x="373827" y="2572263"/>
                  <a:pt x="369105" y="2599546"/>
                  <a:pt x="365170" y="2620533"/>
                </a:cubicBezTo>
                <a:cubicBezTo>
                  <a:pt x="371859" y="2591545"/>
                  <a:pt x="380516" y="2544063"/>
                  <a:pt x="391141" y="2478085"/>
                </a:cubicBezTo>
                <a:cubicBezTo>
                  <a:pt x="401765" y="2412108"/>
                  <a:pt x="411996" y="2369348"/>
                  <a:pt x="421834" y="2349804"/>
                </a:cubicBezTo>
                <a:lnTo>
                  <a:pt x="421834" y="2431652"/>
                </a:lnTo>
                <a:cubicBezTo>
                  <a:pt x="431278" y="2419191"/>
                  <a:pt x="439148" y="2396893"/>
                  <a:pt x="445444" y="2364757"/>
                </a:cubicBezTo>
                <a:cubicBezTo>
                  <a:pt x="451740" y="2332621"/>
                  <a:pt x="456462" y="2308748"/>
                  <a:pt x="459610" y="2293140"/>
                </a:cubicBezTo>
                <a:lnTo>
                  <a:pt x="547754" y="1890194"/>
                </a:lnTo>
                <a:cubicBezTo>
                  <a:pt x="547623" y="1887439"/>
                  <a:pt x="547885" y="1885078"/>
                  <a:pt x="548541" y="1883111"/>
                </a:cubicBezTo>
                <a:cubicBezTo>
                  <a:pt x="549197" y="1881143"/>
                  <a:pt x="551033" y="1877209"/>
                  <a:pt x="554050" y="1871306"/>
                </a:cubicBezTo>
                <a:lnTo>
                  <a:pt x="560346" y="1852418"/>
                </a:lnTo>
                <a:cubicBezTo>
                  <a:pt x="564150" y="1854123"/>
                  <a:pt x="567560" y="1857009"/>
                  <a:pt x="570577" y="1861075"/>
                </a:cubicBezTo>
                <a:cubicBezTo>
                  <a:pt x="571332" y="1862091"/>
                  <a:pt x="571815" y="1863723"/>
                  <a:pt x="572028" y="1865969"/>
                </a:cubicBezTo>
                <a:lnTo>
                  <a:pt x="571924" y="1871150"/>
                </a:lnTo>
                <a:lnTo>
                  <a:pt x="573725" y="1862551"/>
                </a:lnTo>
                <a:cubicBezTo>
                  <a:pt x="575299" y="1855074"/>
                  <a:pt x="576086" y="1851434"/>
                  <a:pt x="576086" y="1851631"/>
                </a:cubicBezTo>
                <a:cubicBezTo>
                  <a:pt x="576086" y="1852024"/>
                  <a:pt x="572938" y="1841793"/>
                  <a:pt x="566642" y="1820938"/>
                </a:cubicBezTo>
                <a:cubicBezTo>
                  <a:pt x="563888" y="1815954"/>
                  <a:pt x="563101" y="1813330"/>
                  <a:pt x="564281" y="1813068"/>
                </a:cubicBezTo>
                <a:cubicBezTo>
                  <a:pt x="565462" y="1812805"/>
                  <a:pt x="566249" y="1807034"/>
                  <a:pt x="566642" y="1795754"/>
                </a:cubicBezTo>
                <a:lnTo>
                  <a:pt x="509978" y="2022411"/>
                </a:lnTo>
                <a:cubicBezTo>
                  <a:pt x="506699" y="2028313"/>
                  <a:pt x="503813" y="2033822"/>
                  <a:pt x="501321" y="2038938"/>
                </a:cubicBezTo>
                <a:cubicBezTo>
                  <a:pt x="498829" y="2044053"/>
                  <a:pt x="497517" y="2051136"/>
                  <a:pt x="497386" y="2060187"/>
                </a:cubicBezTo>
                <a:cubicBezTo>
                  <a:pt x="492139" y="2066482"/>
                  <a:pt x="490041" y="2072779"/>
                  <a:pt x="491090" y="2079075"/>
                </a:cubicBezTo>
                <a:lnTo>
                  <a:pt x="478498" y="2091667"/>
                </a:lnTo>
                <a:cubicBezTo>
                  <a:pt x="479314" y="2071690"/>
                  <a:pt x="486076" y="2031893"/>
                  <a:pt x="498785" y="1972275"/>
                </a:cubicBezTo>
                <a:cubicBezTo>
                  <a:pt x="511494" y="1912658"/>
                  <a:pt x="525252" y="1852340"/>
                  <a:pt x="540059" y="1791323"/>
                </a:cubicBezTo>
                <a:cubicBezTo>
                  <a:pt x="554866" y="1730306"/>
                  <a:pt x="565826" y="1687711"/>
                  <a:pt x="572938" y="1663537"/>
                </a:cubicBezTo>
                <a:lnTo>
                  <a:pt x="566642" y="1764274"/>
                </a:lnTo>
                <a:cubicBezTo>
                  <a:pt x="572807" y="1767684"/>
                  <a:pt x="577792" y="1771881"/>
                  <a:pt x="581595" y="1776866"/>
                </a:cubicBezTo>
                <a:cubicBezTo>
                  <a:pt x="585399" y="1781850"/>
                  <a:pt x="588810" y="1786047"/>
                  <a:pt x="591826" y="1789457"/>
                </a:cubicBezTo>
                <a:cubicBezTo>
                  <a:pt x="595106" y="1778177"/>
                  <a:pt x="596417" y="1772406"/>
                  <a:pt x="595761" y="1772143"/>
                </a:cubicBezTo>
                <a:cubicBezTo>
                  <a:pt x="595106" y="1771881"/>
                  <a:pt x="591695" y="1769258"/>
                  <a:pt x="585530" y="1764274"/>
                </a:cubicBezTo>
                <a:cubicBezTo>
                  <a:pt x="588547" y="1764011"/>
                  <a:pt x="590384" y="1762961"/>
                  <a:pt x="591039" y="1761125"/>
                </a:cubicBezTo>
                <a:cubicBezTo>
                  <a:pt x="591695" y="1759289"/>
                  <a:pt x="591958" y="1758240"/>
                  <a:pt x="591826" y="1757977"/>
                </a:cubicBezTo>
                <a:lnTo>
                  <a:pt x="598122" y="1751681"/>
                </a:lnTo>
                <a:cubicBezTo>
                  <a:pt x="601139" y="1748009"/>
                  <a:pt x="602976" y="1742762"/>
                  <a:pt x="603631" y="1735942"/>
                </a:cubicBezTo>
                <a:cubicBezTo>
                  <a:pt x="604287" y="1729120"/>
                  <a:pt x="604550" y="1723874"/>
                  <a:pt x="604418" y="1720201"/>
                </a:cubicBezTo>
                <a:lnTo>
                  <a:pt x="648491" y="1518728"/>
                </a:lnTo>
                <a:cubicBezTo>
                  <a:pt x="666329" y="1431634"/>
                  <a:pt x="687316" y="1341391"/>
                  <a:pt x="711451" y="1248000"/>
                </a:cubicBezTo>
                <a:lnTo>
                  <a:pt x="824779" y="719133"/>
                </a:lnTo>
                <a:cubicBezTo>
                  <a:pt x="826091" y="769370"/>
                  <a:pt x="818746" y="829445"/>
                  <a:pt x="802743" y="899357"/>
                </a:cubicBezTo>
                <a:cubicBezTo>
                  <a:pt x="786741" y="969269"/>
                  <a:pt x="773099" y="1030918"/>
                  <a:pt x="761819" y="1084303"/>
                </a:cubicBezTo>
                <a:cubicBezTo>
                  <a:pt x="737684" y="1203927"/>
                  <a:pt x="710402" y="1323552"/>
                  <a:pt x="679971" y="1443176"/>
                </a:cubicBezTo>
                <a:cubicBezTo>
                  <a:pt x="668311" y="1496070"/>
                  <a:pt x="651056" y="1573566"/>
                  <a:pt x="628203" y="1675663"/>
                </a:cubicBezTo>
                <a:cubicBezTo>
                  <a:pt x="605351" y="1777759"/>
                  <a:pt x="583898" y="1876708"/>
                  <a:pt x="563844" y="1972508"/>
                </a:cubicBezTo>
                <a:cubicBezTo>
                  <a:pt x="543790" y="2068309"/>
                  <a:pt x="532131" y="2133213"/>
                  <a:pt x="528866" y="2167219"/>
                </a:cubicBezTo>
                <a:cubicBezTo>
                  <a:pt x="539491" y="2139412"/>
                  <a:pt x="552870" y="2083272"/>
                  <a:pt x="569003" y="1998800"/>
                </a:cubicBezTo>
                <a:cubicBezTo>
                  <a:pt x="585137" y="1914329"/>
                  <a:pt x="596942" y="1855041"/>
                  <a:pt x="604418" y="1820938"/>
                </a:cubicBezTo>
                <a:cubicBezTo>
                  <a:pt x="615184" y="1779431"/>
                  <a:pt x="639124" y="1679860"/>
                  <a:pt x="676240" y="1522226"/>
                </a:cubicBezTo>
                <a:cubicBezTo>
                  <a:pt x="713355" y="1364592"/>
                  <a:pt x="749421" y="1209057"/>
                  <a:pt x="784438" y="1055621"/>
                </a:cubicBezTo>
                <a:cubicBezTo>
                  <a:pt x="819455" y="902184"/>
                  <a:pt x="839198" y="811008"/>
                  <a:pt x="843667" y="782093"/>
                </a:cubicBezTo>
                <a:cubicBezTo>
                  <a:pt x="842735" y="808754"/>
                  <a:pt x="834806" y="858267"/>
                  <a:pt x="819882" y="930633"/>
                </a:cubicBezTo>
                <a:cubicBezTo>
                  <a:pt x="804958" y="1002998"/>
                  <a:pt x="788635" y="1076763"/>
                  <a:pt x="770913" y="1151927"/>
                </a:cubicBezTo>
                <a:cubicBezTo>
                  <a:pt x="753191" y="1227091"/>
                  <a:pt x="739666" y="1282200"/>
                  <a:pt x="730339" y="1317256"/>
                </a:cubicBezTo>
                <a:cubicBezTo>
                  <a:pt x="689152" y="1509284"/>
                  <a:pt x="648753" y="1701313"/>
                  <a:pt x="609141" y="1893342"/>
                </a:cubicBezTo>
                <a:cubicBezTo>
                  <a:pt x="569528" y="2085371"/>
                  <a:pt x="532276" y="2277400"/>
                  <a:pt x="497386" y="2469428"/>
                </a:cubicBezTo>
                <a:cubicBezTo>
                  <a:pt x="494763" y="2484644"/>
                  <a:pt x="493713" y="2498285"/>
                  <a:pt x="494238" y="2510352"/>
                </a:cubicBezTo>
                <a:cubicBezTo>
                  <a:pt x="494763" y="2522420"/>
                  <a:pt x="493713" y="2536061"/>
                  <a:pt x="491090" y="2551277"/>
                </a:cubicBezTo>
                <a:cubicBezTo>
                  <a:pt x="489778" y="2576198"/>
                  <a:pt x="484532" y="2598759"/>
                  <a:pt x="475350" y="2618959"/>
                </a:cubicBezTo>
                <a:cubicBezTo>
                  <a:pt x="466168" y="2639159"/>
                  <a:pt x="460922" y="2658571"/>
                  <a:pt x="459610" y="2677197"/>
                </a:cubicBezTo>
                <a:cubicBezTo>
                  <a:pt x="457118" y="2691494"/>
                  <a:pt x="455806" y="2706972"/>
                  <a:pt x="455675" y="2723630"/>
                </a:cubicBezTo>
                <a:cubicBezTo>
                  <a:pt x="455544" y="2740288"/>
                  <a:pt x="452658" y="2766784"/>
                  <a:pt x="447018" y="2803118"/>
                </a:cubicBezTo>
                <a:cubicBezTo>
                  <a:pt x="439935" y="2831056"/>
                  <a:pt x="433639" y="2855453"/>
                  <a:pt x="428130" y="2876309"/>
                </a:cubicBezTo>
                <a:cubicBezTo>
                  <a:pt x="422621" y="2897164"/>
                  <a:pt x="422621" y="2916840"/>
                  <a:pt x="428130" y="2935334"/>
                </a:cubicBezTo>
                <a:lnTo>
                  <a:pt x="484794" y="2614237"/>
                </a:lnTo>
                <a:cubicBezTo>
                  <a:pt x="494500" y="2563738"/>
                  <a:pt x="504994" y="2512058"/>
                  <a:pt x="516274" y="2459197"/>
                </a:cubicBezTo>
                <a:cubicBezTo>
                  <a:pt x="527554" y="2406337"/>
                  <a:pt x="538048" y="2353083"/>
                  <a:pt x="547754" y="2299436"/>
                </a:cubicBezTo>
                <a:lnTo>
                  <a:pt x="818483" y="1052822"/>
                </a:lnTo>
                <a:cubicBezTo>
                  <a:pt x="830682" y="999306"/>
                  <a:pt x="840913" y="945790"/>
                  <a:pt x="849176" y="892274"/>
                </a:cubicBezTo>
                <a:cubicBezTo>
                  <a:pt x="857440" y="838758"/>
                  <a:pt x="866097" y="785241"/>
                  <a:pt x="875148" y="731725"/>
                </a:cubicBezTo>
                <a:cubicBezTo>
                  <a:pt x="882362" y="675061"/>
                  <a:pt x="889969" y="618397"/>
                  <a:pt x="897971" y="561733"/>
                </a:cubicBezTo>
                <a:cubicBezTo>
                  <a:pt x="905972" y="505068"/>
                  <a:pt x="908858" y="448404"/>
                  <a:pt x="906628" y="391740"/>
                </a:cubicBezTo>
                <a:cubicBezTo>
                  <a:pt x="903873" y="411153"/>
                  <a:pt x="901512" y="430565"/>
                  <a:pt x="899545" y="449978"/>
                </a:cubicBezTo>
                <a:cubicBezTo>
                  <a:pt x="897577" y="469391"/>
                  <a:pt x="893642" y="485656"/>
                  <a:pt x="887740" y="498772"/>
                </a:cubicBezTo>
                <a:cubicBezTo>
                  <a:pt x="889314" y="450109"/>
                  <a:pt x="889314" y="399479"/>
                  <a:pt x="887740" y="346881"/>
                </a:cubicBezTo>
                <a:cubicBezTo>
                  <a:pt x="886166" y="294283"/>
                  <a:pt x="873573" y="248374"/>
                  <a:pt x="849963" y="209155"/>
                </a:cubicBezTo>
                <a:close/>
                <a:moveTo>
                  <a:pt x="3890943" y="190267"/>
                </a:moveTo>
                <a:cubicBezTo>
                  <a:pt x="3867202" y="199580"/>
                  <a:pt x="3850150" y="209286"/>
                  <a:pt x="3839788" y="219386"/>
                </a:cubicBezTo>
                <a:lnTo>
                  <a:pt x="3825567" y="232785"/>
                </a:lnTo>
                <a:lnTo>
                  <a:pt x="3842149" y="219386"/>
                </a:lnTo>
                <a:cubicBezTo>
                  <a:pt x="3858414" y="206925"/>
                  <a:pt x="3874679" y="197219"/>
                  <a:pt x="3890943" y="190267"/>
                </a:cubicBezTo>
                <a:close/>
                <a:moveTo>
                  <a:pt x="950700" y="177675"/>
                </a:moveTo>
                <a:lnTo>
                  <a:pt x="944404" y="183971"/>
                </a:lnTo>
                <a:lnTo>
                  <a:pt x="963292" y="202859"/>
                </a:lnTo>
                <a:cubicBezTo>
                  <a:pt x="966046" y="209024"/>
                  <a:pt x="968407" y="214008"/>
                  <a:pt x="970375" y="217812"/>
                </a:cubicBezTo>
                <a:cubicBezTo>
                  <a:pt x="972342" y="221616"/>
                  <a:pt x="976277" y="225026"/>
                  <a:pt x="982180" y="228043"/>
                </a:cubicBezTo>
                <a:cubicBezTo>
                  <a:pt x="976146" y="216107"/>
                  <a:pt x="970899" y="206925"/>
                  <a:pt x="966440" y="200498"/>
                </a:cubicBezTo>
                <a:cubicBezTo>
                  <a:pt x="961980" y="194071"/>
                  <a:pt x="956733" y="186463"/>
                  <a:pt x="950700" y="177675"/>
                </a:cubicBezTo>
                <a:close/>
                <a:moveTo>
                  <a:pt x="4071167" y="169018"/>
                </a:moveTo>
                <a:cubicBezTo>
                  <a:pt x="4085858" y="167969"/>
                  <a:pt x="4101335" y="170854"/>
                  <a:pt x="4117600" y="177675"/>
                </a:cubicBezTo>
                <a:lnTo>
                  <a:pt x="4029456" y="183971"/>
                </a:lnTo>
                <a:cubicBezTo>
                  <a:pt x="4042573" y="175052"/>
                  <a:pt x="4056476" y="170067"/>
                  <a:pt x="4071167" y="169018"/>
                </a:cubicBezTo>
                <a:close/>
                <a:moveTo>
                  <a:pt x="3777615" y="158787"/>
                </a:moveTo>
                <a:cubicBezTo>
                  <a:pt x="3765285" y="161935"/>
                  <a:pt x="3755316" y="166657"/>
                  <a:pt x="3747709" y="172953"/>
                </a:cubicBezTo>
                <a:cubicBezTo>
                  <a:pt x="3740101" y="179249"/>
                  <a:pt x="3733280" y="187119"/>
                  <a:pt x="3727247" y="196563"/>
                </a:cubicBezTo>
                <a:cubicBezTo>
                  <a:pt x="3733412" y="193677"/>
                  <a:pt x="3738396" y="191578"/>
                  <a:pt x="3742199" y="190267"/>
                </a:cubicBezTo>
                <a:cubicBezTo>
                  <a:pt x="3746004" y="188955"/>
                  <a:pt x="3749414" y="186857"/>
                  <a:pt x="3752431" y="183971"/>
                </a:cubicBezTo>
                <a:cubicBezTo>
                  <a:pt x="3764105" y="178593"/>
                  <a:pt x="3770663" y="175183"/>
                  <a:pt x="3772106" y="173740"/>
                </a:cubicBezTo>
                <a:cubicBezTo>
                  <a:pt x="3773549" y="172297"/>
                  <a:pt x="3775385" y="167313"/>
                  <a:pt x="3777615" y="158787"/>
                </a:cubicBezTo>
                <a:close/>
                <a:moveTo>
                  <a:pt x="914596" y="144424"/>
                </a:moveTo>
                <a:cubicBezTo>
                  <a:pt x="913940" y="144424"/>
                  <a:pt x="914170" y="145014"/>
                  <a:pt x="915285" y="146195"/>
                </a:cubicBezTo>
                <a:lnTo>
                  <a:pt x="915028" y="147120"/>
                </a:lnTo>
                <a:lnTo>
                  <a:pt x="919416" y="149048"/>
                </a:lnTo>
                <a:cubicBezTo>
                  <a:pt x="920990" y="149704"/>
                  <a:pt x="921974" y="150064"/>
                  <a:pt x="922368" y="150130"/>
                </a:cubicBezTo>
                <a:cubicBezTo>
                  <a:pt x="923155" y="150261"/>
                  <a:pt x="926303" y="153147"/>
                  <a:pt x="931812" y="158787"/>
                </a:cubicBezTo>
                <a:cubicBezTo>
                  <a:pt x="932861" y="159836"/>
                  <a:pt x="937058" y="164033"/>
                  <a:pt x="944404" y="171379"/>
                </a:cubicBezTo>
                <a:cubicBezTo>
                  <a:pt x="941387" y="167969"/>
                  <a:pt x="937977" y="163771"/>
                  <a:pt x="934173" y="158787"/>
                </a:cubicBezTo>
                <a:cubicBezTo>
                  <a:pt x="930369" y="153802"/>
                  <a:pt x="925385" y="149605"/>
                  <a:pt x="919220" y="146195"/>
                </a:cubicBezTo>
                <a:cubicBezTo>
                  <a:pt x="916793" y="145014"/>
                  <a:pt x="915252" y="144424"/>
                  <a:pt x="914596" y="144424"/>
                </a:cubicBezTo>
                <a:close/>
                <a:moveTo>
                  <a:pt x="4119666" y="140883"/>
                </a:moveTo>
                <a:cubicBezTo>
                  <a:pt x="4119535" y="140096"/>
                  <a:pt x="4120683" y="140292"/>
                  <a:pt x="4123109" y="141473"/>
                </a:cubicBezTo>
                <a:cubicBezTo>
                  <a:pt x="4127962" y="143834"/>
                  <a:pt x="4132422" y="145408"/>
                  <a:pt x="4136488" y="146195"/>
                </a:cubicBezTo>
                <a:lnTo>
                  <a:pt x="4123896" y="146195"/>
                </a:lnTo>
                <a:cubicBezTo>
                  <a:pt x="4121207" y="143440"/>
                  <a:pt x="4119797" y="141670"/>
                  <a:pt x="4119666" y="140883"/>
                </a:cubicBezTo>
                <a:close/>
                <a:moveTo>
                  <a:pt x="4029456" y="133603"/>
                </a:moveTo>
                <a:lnTo>
                  <a:pt x="4050995" y="135039"/>
                </a:lnTo>
                <a:lnTo>
                  <a:pt x="4050705" y="135177"/>
                </a:lnTo>
                <a:cubicBezTo>
                  <a:pt x="4045589" y="137013"/>
                  <a:pt x="4038507" y="136488"/>
                  <a:pt x="4029456" y="133603"/>
                </a:cubicBezTo>
                <a:close/>
                <a:moveTo>
                  <a:pt x="3720951" y="133603"/>
                </a:moveTo>
                <a:cubicBezTo>
                  <a:pt x="3703243" y="142916"/>
                  <a:pt x="3691438" y="151048"/>
                  <a:pt x="3685535" y="158000"/>
                </a:cubicBezTo>
                <a:cubicBezTo>
                  <a:pt x="3679633" y="164952"/>
                  <a:pt x="3672550" y="171510"/>
                  <a:pt x="3664286" y="177675"/>
                </a:cubicBezTo>
                <a:cubicBezTo>
                  <a:pt x="3664286" y="176626"/>
                  <a:pt x="3664286" y="178724"/>
                  <a:pt x="3664286" y="183971"/>
                </a:cubicBezTo>
                <a:cubicBezTo>
                  <a:pt x="3664417" y="186463"/>
                  <a:pt x="3665729" y="186201"/>
                  <a:pt x="3668221" y="183184"/>
                </a:cubicBezTo>
                <a:cubicBezTo>
                  <a:pt x="3670713" y="180167"/>
                  <a:pt x="3673599" y="178331"/>
                  <a:pt x="3676879" y="177675"/>
                </a:cubicBezTo>
                <a:cubicBezTo>
                  <a:pt x="3685798" y="169543"/>
                  <a:pt x="3693143" y="163771"/>
                  <a:pt x="3698915" y="160361"/>
                </a:cubicBezTo>
                <a:cubicBezTo>
                  <a:pt x="3704686" y="156950"/>
                  <a:pt x="3712031" y="148031"/>
                  <a:pt x="3720951" y="133603"/>
                </a:cubicBezTo>
                <a:close/>
                <a:moveTo>
                  <a:pt x="887740" y="133603"/>
                </a:moveTo>
                <a:cubicBezTo>
                  <a:pt x="885641" y="139768"/>
                  <a:pt x="885116" y="144752"/>
                  <a:pt x="886166" y="148556"/>
                </a:cubicBezTo>
                <a:cubicBezTo>
                  <a:pt x="887215" y="152360"/>
                  <a:pt x="883542" y="155770"/>
                  <a:pt x="875148" y="158787"/>
                </a:cubicBezTo>
                <a:cubicBezTo>
                  <a:pt x="878296" y="162197"/>
                  <a:pt x="881444" y="166394"/>
                  <a:pt x="884592" y="171379"/>
                </a:cubicBezTo>
                <a:cubicBezTo>
                  <a:pt x="887740" y="176363"/>
                  <a:pt x="890888" y="180560"/>
                  <a:pt x="894036" y="183971"/>
                </a:cubicBezTo>
                <a:cubicBezTo>
                  <a:pt x="903480" y="194071"/>
                  <a:pt x="911350" y="202203"/>
                  <a:pt x="917646" y="208368"/>
                </a:cubicBezTo>
                <a:cubicBezTo>
                  <a:pt x="923942" y="214533"/>
                  <a:pt x="928664" y="233683"/>
                  <a:pt x="931812" y="265819"/>
                </a:cubicBezTo>
                <a:cubicBezTo>
                  <a:pt x="926565" y="265819"/>
                  <a:pt x="924466" y="265819"/>
                  <a:pt x="925516" y="265819"/>
                </a:cubicBezTo>
                <a:cubicBezTo>
                  <a:pt x="925253" y="268312"/>
                  <a:pt x="924204" y="269623"/>
                  <a:pt x="922368" y="269754"/>
                </a:cubicBezTo>
                <a:cubicBezTo>
                  <a:pt x="920531" y="269886"/>
                  <a:pt x="919482" y="272771"/>
                  <a:pt x="919220" y="278411"/>
                </a:cubicBezTo>
                <a:lnTo>
                  <a:pt x="925516" y="379148"/>
                </a:lnTo>
                <a:cubicBezTo>
                  <a:pt x="931812" y="429516"/>
                  <a:pt x="931812" y="479884"/>
                  <a:pt x="925516" y="530252"/>
                </a:cubicBezTo>
                <a:cubicBezTo>
                  <a:pt x="921843" y="578391"/>
                  <a:pt x="916596" y="626922"/>
                  <a:pt x="909776" y="675848"/>
                </a:cubicBezTo>
                <a:cubicBezTo>
                  <a:pt x="902955" y="724773"/>
                  <a:pt x="897708" y="768583"/>
                  <a:pt x="894036" y="807277"/>
                </a:cubicBezTo>
                <a:cubicBezTo>
                  <a:pt x="900069" y="797440"/>
                  <a:pt x="905316" y="785635"/>
                  <a:pt x="909776" y="771862"/>
                </a:cubicBezTo>
                <a:cubicBezTo>
                  <a:pt x="914235" y="758090"/>
                  <a:pt x="919482" y="744711"/>
                  <a:pt x="925516" y="731725"/>
                </a:cubicBezTo>
                <a:lnTo>
                  <a:pt x="931812" y="744317"/>
                </a:lnTo>
                <a:cubicBezTo>
                  <a:pt x="944928" y="671126"/>
                  <a:pt x="954897" y="612888"/>
                  <a:pt x="961718" y="569602"/>
                </a:cubicBezTo>
                <a:cubicBezTo>
                  <a:pt x="968539" y="526317"/>
                  <a:pt x="969063" y="464931"/>
                  <a:pt x="963292" y="385444"/>
                </a:cubicBezTo>
                <a:cubicBezTo>
                  <a:pt x="959750" y="366556"/>
                  <a:pt x="955815" y="347668"/>
                  <a:pt x="951487" y="328780"/>
                </a:cubicBezTo>
                <a:cubicBezTo>
                  <a:pt x="947158" y="309892"/>
                  <a:pt x="944797" y="291003"/>
                  <a:pt x="944404" y="272115"/>
                </a:cubicBezTo>
                <a:cubicBezTo>
                  <a:pt x="956471" y="286019"/>
                  <a:pt x="965390" y="305432"/>
                  <a:pt x="971162" y="330354"/>
                </a:cubicBezTo>
                <a:cubicBezTo>
                  <a:pt x="976933" y="355275"/>
                  <a:pt x="982705" y="377836"/>
                  <a:pt x="988476" y="398036"/>
                </a:cubicBezTo>
                <a:cubicBezTo>
                  <a:pt x="988870" y="384132"/>
                  <a:pt x="989656" y="367867"/>
                  <a:pt x="990837" y="349242"/>
                </a:cubicBezTo>
                <a:cubicBezTo>
                  <a:pt x="992018" y="330616"/>
                  <a:pt x="991230" y="317499"/>
                  <a:pt x="988476" y="309892"/>
                </a:cubicBezTo>
                <a:cubicBezTo>
                  <a:pt x="977327" y="287855"/>
                  <a:pt x="972867" y="276837"/>
                  <a:pt x="975097" y="276837"/>
                </a:cubicBezTo>
                <a:cubicBezTo>
                  <a:pt x="977327" y="276837"/>
                  <a:pt x="977589" y="268967"/>
                  <a:pt x="975884" y="253227"/>
                </a:cubicBezTo>
                <a:cubicBezTo>
                  <a:pt x="968145" y="234208"/>
                  <a:pt x="956865" y="215582"/>
                  <a:pt x="942043" y="197350"/>
                </a:cubicBezTo>
                <a:cubicBezTo>
                  <a:pt x="934632" y="188234"/>
                  <a:pt x="928500" y="179413"/>
                  <a:pt x="923647" y="170887"/>
                </a:cubicBezTo>
                <a:lnTo>
                  <a:pt x="913578" y="147702"/>
                </a:lnTo>
                <a:lnTo>
                  <a:pt x="906628" y="146195"/>
                </a:lnTo>
                <a:cubicBezTo>
                  <a:pt x="898758" y="143703"/>
                  <a:pt x="895610" y="142391"/>
                  <a:pt x="897184" y="142260"/>
                </a:cubicBezTo>
                <a:cubicBezTo>
                  <a:pt x="898758" y="142129"/>
                  <a:pt x="895610" y="139243"/>
                  <a:pt x="887740" y="133603"/>
                </a:cubicBezTo>
                <a:close/>
                <a:moveTo>
                  <a:pt x="3720065" y="255"/>
                </a:moveTo>
                <a:cubicBezTo>
                  <a:pt x="3741249" y="-630"/>
                  <a:pt x="3762531" y="796"/>
                  <a:pt x="3783911" y="4534"/>
                </a:cubicBezTo>
                <a:cubicBezTo>
                  <a:pt x="3869431" y="19487"/>
                  <a:pt x="3953379" y="47819"/>
                  <a:pt x="4035752" y="89531"/>
                </a:cubicBezTo>
                <a:cubicBezTo>
                  <a:pt x="4044802" y="95302"/>
                  <a:pt x="4051885" y="99499"/>
                  <a:pt x="4057001" y="102123"/>
                </a:cubicBezTo>
                <a:cubicBezTo>
                  <a:pt x="4062116" y="104746"/>
                  <a:pt x="4067626" y="108943"/>
                  <a:pt x="4073528" y="114715"/>
                </a:cubicBezTo>
                <a:cubicBezTo>
                  <a:pt x="4082709" y="120486"/>
                  <a:pt x="4091105" y="124683"/>
                  <a:pt x="4098712" y="127307"/>
                </a:cubicBezTo>
                <a:cubicBezTo>
                  <a:pt x="4106320" y="129930"/>
                  <a:pt x="4114715" y="134127"/>
                  <a:pt x="4123896" y="139899"/>
                </a:cubicBezTo>
                <a:lnTo>
                  <a:pt x="4050995" y="135039"/>
                </a:lnTo>
                <a:lnTo>
                  <a:pt x="4067232" y="127307"/>
                </a:lnTo>
                <a:cubicBezTo>
                  <a:pt x="3993123" y="114846"/>
                  <a:pt x="3924129" y="124028"/>
                  <a:pt x="3860250" y="154852"/>
                </a:cubicBezTo>
                <a:cubicBezTo>
                  <a:pt x="3796372" y="185676"/>
                  <a:pt x="3747839" y="218468"/>
                  <a:pt x="3714655" y="253227"/>
                </a:cubicBezTo>
                <a:cubicBezTo>
                  <a:pt x="3702456" y="262540"/>
                  <a:pt x="3692225" y="272246"/>
                  <a:pt x="3683961" y="282346"/>
                </a:cubicBezTo>
                <a:cubicBezTo>
                  <a:pt x="3675698" y="292446"/>
                  <a:pt x="3667041" y="303727"/>
                  <a:pt x="3657991" y="316187"/>
                </a:cubicBezTo>
                <a:cubicBezTo>
                  <a:pt x="3630445" y="344388"/>
                  <a:pt x="3600539" y="382427"/>
                  <a:pt x="3568272" y="430303"/>
                </a:cubicBezTo>
                <a:cubicBezTo>
                  <a:pt x="3536005" y="478179"/>
                  <a:pt x="3515543" y="517792"/>
                  <a:pt x="3506886" y="549140"/>
                </a:cubicBezTo>
                <a:cubicBezTo>
                  <a:pt x="3515149" y="546517"/>
                  <a:pt x="3519085" y="545468"/>
                  <a:pt x="3518691" y="545993"/>
                </a:cubicBezTo>
                <a:cubicBezTo>
                  <a:pt x="3518297" y="546517"/>
                  <a:pt x="3520659" y="545468"/>
                  <a:pt x="3525774" y="542844"/>
                </a:cubicBezTo>
                <a:cubicBezTo>
                  <a:pt x="3534562" y="530646"/>
                  <a:pt x="3542170" y="518841"/>
                  <a:pt x="3548597" y="507429"/>
                </a:cubicBezTo>
                <a:cubicBezTo>
                  <a:pt x="3555024" y="496018"/>
                  <a:pt x="3564206" y="482639"/>
                  <a:pt x="3576142" y="467292"/>
                </a:cubicBezTo>
                <a:cubicBezTo>
                  <a:pt x="3564599" y="505068"/>
                  <a:pt x="3543613" y="536548"/>
                  <a:pt x="3513182" y="561733"/>
                </a:cubicBezTo>
                <a:cubicBezTo>
                  <a:pt x="3505312" y="569340"/>
                  <a:pt x="3502164" y="571439"/>
                  <a:pt x="3503738" y="568028"/>
                </a:cubicBezTo>
                <a:cubicBezTo>
                  <a:pt x="3505312" y="564618"/>
                  <a:pt x="3502164" y="566717"/>
                  <a:pt x="3494294" y="574325"/>
                </a:cubicBezTo>
                <a:cubicBezTo>
                  <a:pt x="3473175" y="600165"/>
                  <a:pt x="3449303" y="638203"/>
                  <a:pt x="3422676" y="688440"/>
                </a:cubicBezTo>
                <a:cubicBezTo>
                  <a:pt x="3396049" y="738677"/>
                  <a:pt x="3380047" y="778289"/>
                  <a:pt x="3374669" y="807277"/>
                </a:cubicBezTo>
                <a:lnTo>
                  <a:pt x="3355781" y="838758"/>
                </a:lnTo>
                <a:cubicBezTo>
                  <a:pt x="3346731" y="857777"/>
                  <a:pt x="3338074" y="876403"/>
                  <a:pt x="3329810" y="894635"/>
                </a:cubicBezTo>
                <a:cubicBezTo>
                  <a:pt x="3321547" y="912867"/>
                  <a:pt x="3311315" y="929919"/>
                  <a:pt x="3299117" y="945790"/>
                </a:cubicBezTo>
                <a:cubicBezTo>
                  <a:pt x="3302003" y="945265"/>
                  <a:pt x="3304101" y="944741"/>
                  <a:pt x="3305413" y="944216"/>
                </a:cubicBezTo>
                <a:cubicBezTo>
                  <a:pt x="3306725" y="943691"/>
                  <a:pt x="3308823" y="946315"/>
                  <a:pt x="3311709" y="952086"/>
                </a:cubicBezTo>
                <a:cubicBezTo>
                  <a:pt x="3299510" y="958382"/>
                  <a:pt x="3290853" y="966252"/>
                  <a:pt x="3285738" y="975696"/>
                </a:cubicBezTo>
                <a:cubicBezTo>
                  <a:pt x="3280623" y="985140"/>
                  <a:pt x="3276687" y="996158"/>
                  <a:pt x="3273933" y="1008750"/>
                </a:cubicBezTo>
                <a:lnTo>
                  <a:pt x="3173197" y="1210223"/>
                </a:lnTo>
                <a:cubicBezTo>
                  <a:pt x="3161129" y="1232128"/>
                  <a:pt x="3150636" y="1254427"/>
                  <a:pt x="3141717" y="1277118"/>
                </a:cubicBezTo>
                <a:cubicBezTo>
                  <a:pt x="3132797" y="1299810"/>
                  <a:pt x="3122303" y="1323683"/>
                  <a:pt x="3110236" y="1348736"/>
                </a:cubicBezTo>
                <a:cubicBezTo>
                  <a:pt x="3077969" y="1409597"/>
                  <a:pt x="3043341" y="1473607"/>
                  <a:pt x="3006352" y="1540765"/>
                </a:cubicBezTo>
                <a:cubicBezTo>
                  <a:pt x="2969363" y="1607922"/>
                  <a:pt x="2934735" y="1671932"/>
                  <a:pt x="2902467" y="1732793"/>
                </a:cubicBezTo>
                <a:lnTo>
                  <a:pt x="2877283" y="1795754"/>
                </a:lnTo>
                <a:cubicBezTo>
                  <a:pt x="2877283" y="1800869"/>
                  <a:pt x="2875709" y="1803230"/>
                  <a:pt x="2872561" y="1802836"/>
                </a:cubicBezTo>
                <a:cubicBezTo>
                  <a:pt x="2869413" y="1802443"/>
                  <a:pt x="2864691" y="1806378"/>
                  <a:pt x="2858395" y="1814641"/>
                </a:cubicBezTo>
                <a:lnTo>
                  <a:pt x="2776547" y="1978338"/>
                </a:lnTo>
                <a:cubicBezTo>
                  <a:pt x="2779170" y="1981355"/>
                  <a:pt x="2780219" y="1983192"/>
                  <a:pt x="2779695" y="1983847"/>
                </a:cubicBezTo>
                <a:cubicBezTo>
                  <a:pt x="2779170" y="1984503"/>
                  <a:pt x="2780219" y="1984765"/>
                  <a:pt x="2782843" y="1984635"/>
                </a:cubicBezTo>
                <a:cubicBezTo>
                  <a:pt x="2777334" y="1987126"/>
                  <a:pt x="2774186" y="1988438"/>
                  <a:pt x="2773399" y="1988569"/>
                </a:cubicBezTo>
                <a:cubicBezTo>
                  <a:pt x="2772612" y="1988701"/>
                  <a:pt x="2769464" y="1991586"/>
                  <a:pt x="2763955" y="1997226"/>
                </a:cubicBezTo>
                <a:cubicBezTo>
                  <a:pt x="2757659" y="2010868"/>
                  <a:pt x="2751363" y="2021361"/>
                  <a:pt x="2745067" y="2028706"/>
                </a:cubicBezTo>
                <a:lnTo>
                  <a:pt x="2644330" y="2217587"/>
                </a:lnTo>
                <a:cubicBezTo>
                  <a:pt x="2591863" y="2317012"/>
                  <a:pt x="2529953" y="2429815"/>
                  <a:pt x="2458597" y="2555998"/>
                </a:cubicBezTo>
                <a:cubicBezTo>
                  <a:pt x="2387243" y="2682181"/>
                  <a:pt x="2319036" y="2791837"/>
                  <a:pt x="2253977" y="2884966"/>
                </a:cubicBezTo>
                <a:cubicBezTo>
                  <a:pt x="2242041" y="2902017"/>
                  <a:pt x="2236007" y="2915134"/>
                  <a:pt x="2235876" y="2924316"/>
                </a:cubicBezTo>
                <a:cubicBezTo>
                  <a:pt x="2235745" y="2933498"/>
                  <a:pt x="2237581" y="2949763"/>
                  <a:pt x="2241385" y="2973110"/>
                </a:cubicBezTo>
                <a:cubicBezTo>
                  <a:pt x="2243877" y="2970618"/>
                  <a:pt x="2245189" y="2969306"/>
                  <a:pt x="2245320" y="2969175"/>
                </a:cubicBezTo>
                <a:cubicBezTo>
                  <a:pt x="2245451" y="2969044"/>
                  <a:pt x="2248337" y="2966158"/>
                  <a:pt x="2253977" y="2960518"/>
                </a:cubicBezTo>
                <a:cubicBezTo>
                  <a:pt x="2265519" y="2944778"/>
                  <a:pt x="2272340" y="2930612"/>
                  <a:pt x="2274439" y="2918020"/>
                </a:cubicBezTo>
                <a:cubicBezTo>
                  <a:pt x="2276537" y="2905428"/>
                  <a:pt x="2280210" y="2894410"/>
                  <a:pt x="2285457" y="2884966"/>
                </a:cubicBezTo>
                <a:cubicBezTo>
                  <a:pt x="2285588" y="2882080"/>
                  <a:pt x="2286900" y="2879982"/>
                  <a:pt x="2289392" y="2878670"/>
                </a:cubicBezTo>
                <a:cubicBezTo>
                  <a:pt x="2291884" y="2877359"/>
                  <a:pt x="2294770" y="2875260"/>
                  <a:pt x="2298049" y="2872374"/>
                </a:cubicBezTo>
                <a:cubicBezTo>
                  <a:pt x="2306706" y="2863979"/>
                  <a:pt x="2309854" y="2858732"/>
                  <a:pt x="2307493" y="2856634"/>
                </a:cubicBezTo>
                <a:cubicBezTo>
                  <a:pt x="2305132" y="2854535"/>
                  <a:pt x="2301984" y="2849289"/>
                  <a:pt x="2298049" y="2840894"/>
                </a:cubicBezTo>
                <a:cubicBezTo>
                  <a:pt x="2303689" y="2828170"/>
                  <a:pt x="2317593" y="2806397"/>
                  <a:pt x="2339760" y="2775572"/>
                </a:cubicBezTo>
                <a:cubicBezTo>
                  <a:pt x="2361927" y="2744748"/>
                  <a:pt x="2377405" y="2724549"/>
                  <a:pt x="2386193" y="2714973"/>
                </a:cubicBezTo>
                <a:lnTo>
                  <a:pt x="2379897" y="2740158"/>
                </a:lnTo>
                <a:cubicBezTo>
                  <a:pt x="2398654" y="2717465"/>
                  <a:pt x="2416231" y="2692019"/>
                  <a:pt x="2432626" y="2663818"/>
                </a:cubicBezTo>
                <a:cubicBezTo>
                  <a:pt x="2449023" y="2635617"/>
                  <a:pt x="2465025" y="2608596"/>
                  <a:pt x="2480633" y="2582757"/>
                </a:cubicBezTo>
                <a:lnTo>
                  <a:pt x="2751363" y="2091667"/>
                </a:lnTo>
                <a:cubicBezTo>
                  <a:pt x="2782318" y="2035265"/>
                  <a:pt x="2811700" y="1979650"/>
                  <a:pt x="2839507" y="1924822"/>
                </a:cubicBezTo>
                <a:cubicBezTo>
                  <a:pt x="2867315" y="1869994"/>
                  <a:pt x="2896696" y="1814379"/>
                  <a:pt x="2927651" y="1757977"/>
                </a:cubicBezTo>
                <a:cubicBezTo>
                  <a:pt x="2955983" y="1698559"/>
                  <a:pt x="2984315" y="1641108"/>
                  <a:pt x="3012648" y="1585624"/>
                </a:cubicBezTo>
                <a:cubicBezTo>
                  <a:pt x="3040980" y="1530140"/>
                  <a:pt x="3069312" y="1474263"/>
                  <a:pt x="3097644" y="1417992"/>
                </a:cubicBezTo>
                <a:lnTo>
                  <a:pt x="3349485" y="908014"/>
                </a:lnTo>
                <a:cubicBezTo>
                  <a:pt x="3362077" y="883879"/>
                  <a:pt x="3374669" y="856596"/>
                  <a:pt x="3387261" y="826166"/>
                </a:cubicBezTo>
                <a:cubicBezTo>
                  <a:pt x="3393033" y="817246"/>
                  <a:pt x="3397230" y="809901"/>
                  <a:pt x="3399853" y="804129"/>
                </a:cubicBezTo>
                <a:cubicBezTo>
                  <a:pt x="3402477" y="798358"/>
                  <a:pt x="3406674" y="791013"/>
                  <a:pt x="3412445" y="782093"/>
                </a:cubicBezTo>
                <a:cubicBezTo>
                  <a:pt x="3419791" y="769501"/>
                  <a:pt x="3430284" y="756909"/>
                  <a:pt x="3443925" y="744317"/>
                </a:cubicBezTo>
                <a:cubicBezTo>
                  <a:pt x="3468716" y="708771"/>
                  <a:pt x="3491539" y="669683"/>
                  <a:pt x="3512395" y="627054"/>
                </a:cubicBezTo>
                <a:cubicBezTo>
                  <a:pt x="3533251" y="584424"/>
                  <a:pt x="3554499" y="543763"/>
                  <a:pt x="3576142" y="505068"/>
                </a:cubicBezTo>
                <a:cubicBezTo>
                  <a:pt x="3601064" y="467292"/>
                  <a:pt x="3626773" y="429516"/>
                  <a:pt x="3653268" y="391740"/>
                </a:cubicBezTo>
                <a:cubicBezTo>
                  <a:pt x="3679764" y="353964"/>
                  <a:pt x="3708621" y="316187"/>
                  <a:pt x="3739839" y="278411"/>
                </a:cubicBezTo>
                <a:cubicBezTo>
                  <a:pt x="3760038" y="251653"/>
                  <a:pt x="3779451" y="231191"/>
                  <a:pt x="3798077" y="217025"/>
                </a:cubicBezTo>
                <a:cubicBezTo>
                  <a:pt x="3816703" y="202859"/>
                  <a:pt x="3845559" y="185545"/>
                  <a:pt x="3884647" y="165083"/>
                </a:cubicBezTo>
                <a:lnTo>
                  <a:pt x="3885659" y="164296"/>
                </a:lnTo>
                <a:lnTo>
                  <a:pt x="3884647" y="158787"/>
                </a:lnTo>
                <a:lnTo>
                  <a:pt x="3884647" y="152491"/>
                </a:lnTo>
                <a:cubicBezTo>
                  <a:pt x="3901437" y="155245"/>
                  <a:pt x="3911930" y="156032"/>
                  <a:pt x="3916127" y="154852"/>
                </a:cubicBezTo>
                <a:cubicBezTo>
                  <a:pt x="3920325" y="153671"/>
                  <a:pt x="3930818" y="152884"/>
                  <a:pt x="3947607" y="152491"/>
                </a:cubicBezTo>
                <a:cubicBezTo>
                  <a:pt x="3965446" y="152491"/>
                  <a:pt x="3980137" y="152491"/>
                  <a:pt x="3991680" y="152491"/>
                </a:cubicBezTo>
                <a:lnTo>
                  <a:pt x="4029456" y="165083"/>
                </a:lnTo>
                <a:cubicBezTo>
                  <a:pt x="4016864" y="177675"/>
                  <a:pt x="4004272" y="183971"/>
                  <a:pt x="3991680" y="183971"/>
                </a:cubicBezTo>
                <a:lnTo>
                  <a:pt x="4010568" y="196563"/>
                </a:lnTo>
                <a:cubicBezTo>
                  <a:pt x="3999287" y="193415"/>
                  <a:pt x="3991942" y="191841"/>
                  <a:pt x="3988531" y="191841"/>
                </a:cubicBezTo>
                <a:cubicBezTo>
                  <a:pt x="3985121" y="191841"/>
                  <a:pt x="3977776" y="193415"/>
                  <a:pt x="3966495" y="196563"/>
                </a:cubicBezTo>
                <a:cubicBezTo>
                  <a:pt x="3965577" y="201809"/>
                  <a:pt x="3964266" y="203908"/>
                  <a:pt x="3962561" y="202859"/>
                </a:cubicBezTo>
                <a:cubicBezTo>
                  <a:pt x="3960855" y="201809"/>
                  <a:pt x="3964266" y="203908"/>
                  <a:pt x="3972791" y="209155"/>
                </a:cubicBezTo>
                <a:lnTo>
                  <a:pt x="3922423" y="215451"/>
                </a:lnTo>
                <a:cubicBezTo>
                  <a:pt x="3920456" y="220566"/>
                  <a:pt x="3919669" y="224502"/>
                  <a:pt x="3920063" y="227256"/>
                </a:cubicBezTo>
                <a:cubicBezTo>
                  <a:pt x="3920456" y="230011"/>
                  <a:pt x="3914947" y="238668"/>
                  <a:pt x="3903535" y="253227"/>
                </a:cubicBezTo>
                <a:cubicBezTo>
                  <a:pt x="3871399" y="290085"/>
                  <a:pt x="3838083" y="324976"/>
                  <a:pt x="3803586" y="357899"/>
                </a:cubicBezTo>
                <a:cubicBezTo>
                  <a:pt x="3769089" y="390821"/>
                  <a:pt x="3737347" y="427286"/>
                  <a:pt x="3708359" y="467292"/>
                </a:cubicBezTo>
                <a:cubicBezTo>
                  <a:pt x="3695635" y="485393"/>
                  <a:pt x="3683305" y="501133"/>
                  <a:pt x="3671369" y="514512"/>
                </a:cubicBezTo>
                <a:lnTo>
                  <a:pt x="3665925" y="521498"/>
                </a:lnTo>
                <a:lnTo>
                  <a:pt x="3840575" y="259523"/>
                </a:lnTo>
                <a:cubicBezTo>
                  <a:pt x="3843592" y="256638"/>
                  <a:pt x="3847002" y="254539"/>
                  <a:pt x="3850806" y="253227"/>
                </a:cubicBezTo>
                <a:cubicBezTo>
                  <a:pt x="3854610" y="251915"/>
                  <a:pt x="3859594" y="249817"/>
                  <a:pt x="3865759" y="246931"/>
                </a:cubicBezTo>
                <a:cubicBezTo>
                  <a:pt x="3858807" y="244701"/>
                  <a:pt x="3849101" y="247587"/>
                  <a:pt x="3836640" y="255588"/>
                </a:cubicBezTo>
                <a:cubicBezTo>
                  <a:pt x="3824179" y="263589"/>
                  <a:pt x="3812899" y="271197"/>
                  <a:pt x="3802799" y="278411"/>
                </a:cubicBezTo>
                <a:cubicBezTo>
                  <a:pt x="3788633" y="286937"/>
                  <a:pt x="3780763" y="293496"/>
                  <a:pt x="3779189" y="298086"/>
                </a:cubicBezTo>
                <a:cubicBezTo>
                  <a:pt x="3777615" y="302677"/>
                  <a:pt x="3772893" y="310810"/>
                  <a:pt x="3765023" y="322484"/>
                </a:cubicBezTo>
                <a:cubicBezTo>
                  <a:pt x="3739839" y="355013"/>
                  <a:pt x="3714655" y="390690"/>
                  <a:pt x="3689471" y="429516"/>
                </a:cubicBezTo>
                <a:cubicBezTo>
                  <a:pt x="3623887" y="531826"/>
                  <a:pt x="3559877" y="645155"/>
                  <a:pt x="3497442" y="769501"/>
                </a:cubicBezTo>
                <a:cubicBezTo>
                  <a:pt x="3435006" y="893848"/>
                  <a:pt x="3370997" y="1000880"/>
                  <a:pt x="3305413" y="1090599"/>
                </a:cubicBezTo>
                <a:cubicBezTo>
                  <a:pt x="3293739" y="1105027"/>
                  <a:pt x="3288755" y="1112373"/>
                  <a:pt x="3290460" y="1112635"/>
                </a:cubicBezTo>
                <a:cubicBezTo>
                  <a:pt x="3292165" y="1112897"/>
                  <a:pt x="3295051" y="1113947"/>
                  <a:pt x="3299117" y="1115783"/>
                </a:cubicBezTo>
                <a:cubicBezTo>
                  <a:pt x="3296363" y="1122997"/>
                  <a:pt x="3294001" y="1124309"/>
                  <a:pt x="3292034" y="1119718"/>
                </a:cubicBezTo>
                <a:cubicBezTo>
                  <a:pt x="3290067" y="1115127"/>
                  <a:pt x="3286131" y="1118013"/>
                  <a:pt x="3280229" y="1128375"/>
                </a:cubicBezTo>
                <a:cubicBezTo>
                  <a:pt x="3272883" y="1135720"/>
                  <a:pt x="3268686" y="1146214"/>
                  <a:pt x="3267637" y="1159855"/>
                </a:cubicBezTo>
                <a:cubicBezTo>
                  <a:pt x="3253995" y="1177694"/>
                  <a:pt x="3243502" y="1198680"/>
                  <a:pt x="3236157" y="1222815"/>
                </a:cubicBezTo>
                <a:cubicBezTo>
                  <a:pt x="3204808" y="1283283"/>
                  <a:pt x="3173065" y="1344932"/>
                  <a:pt x="3140929" y="1407761"/>
                </a:cubicBezTo>
                <a:cubicBezTo>
                  <a:pt x="3108793" y="1470590"/>
                  <a:pt x="3075477" y="1530665"/>
                  <a:pt x="3040980" y="1587985"/>
                </a:cubicBezTo>
                <a:cubicBezTo>
                  <a:pt x="3007401" y="1648191"/>
                  <a:pt x="2976971" y="1710363"/>
                  <a:pt x="2949687" y="1774504"/>
                </a:cubicBezTo>
                <a:cubicBezTo>
                  <a:pt x="2922405" y="1838645"/>
                  <a:pt x="2891974" y="1902392"/>
                  <a:pt x="2858395" y="1965746"/>
                </a:cubicBezTo>
                <a:lnTo>
                  <a:pt x="2757659" y="2142035"/>
                </a:lnTo>
                <a:cubicBezTo>
                  <a:pt x="2751888" y="2154365"/>
                  <a:pt x="2747690" y="2165907"/>
                  <a:pt x="2745067" y="2176663"/>
                </a:cubicBezTo>
                <a:cubicBezTo>
                  <a:pt x="2742443" y="2187419"/>
                  <a:pt x="2738246" y="2198962"/>
                  <a:pt x="2732475" y="2211291"/>
                </a:cubicBezTo>
                <a:cubicBezTo>
                  <a:pt x="2722769" y="2230835"/>
                  <a:pt x="2712275" y="2251559"/>
                  <a:pt x="2700995" y="2273465"/>
                </a:cubicBezTo>
                <a:cubicBezTo>
                  <a:pt x="2689715" y="2295370"/>
                  <a:pt x="2679221" y="2314520"/>
                  <a:pt x="2669515" y="2330916"/>
                </a:cubicBezTo>
                <a:cubicBezTo>
                  <a:pt x="2657185" y="2352821"/>
                  <a:pt x="2645642" y="2373545"/>
                  <a:pt x="2634886" y="2393089"/>
                </a:cubicBezTo>
                <a:cubicBezTo>
                  <a:pt x="2624131" y="2412633"/>
                  <a:pt x="2612588" y="2431783"/>
                  <a:pt x="2600258" y="2450540"/>
                </a:cubicBezTo>
                <a:lnTo>
                  <a:pt x="2537298" y="2570164"/>
                </a:lnTo>
                <a:cubicBezTo>
                  <a:pt x="2534805" y="2575543"/>
                  <a:pt x="2533494" y="2578953"/>
                  <a:pt x="2533363" y="2580396"/>
                </a:cubicBezTo>
                <a:cubicBezTo>
                  <a:pt x="2533232" y="2581839"/>
                  <a:pt x="2530346" y="2586823"/>
                  <a:pt x="2524706" y="2595349"/>
                </a:cubicBezTo>
                <a:cubicBezTo>
                  <a:pt x="2510015" y="2610039"/>
                  <a:pt x="2500047" y="2623156"/>
                  <a:pt x="2494799" y="2634699"/>
                </a:cubicBezTo>
                <a:cubicBezTo>
                  <a:pt x="2489553" y="2646242"/>
                  <a:pt x="2482732" y="2662506"/>
                  <a:pt x="2474338" y="2683493"/>
                </a:cubicBezTo>
                <a:cubicBezTo>
                  <a:pt x="2449153" y="2721269"/>
                  <a:pt x="2423969" y="2759045"/>
                  <a:pt x="2398785" y="2796822"/>
                </a:cubicBezTo>
                <a:lnTo>
                  <a:pt x="2279161" y="2998294"/>
                </a:lnTo>
                <a:cubicBezTo>
                  <a:pt x="2276013" y="3004328"/>
                  <a:pt x="2272865" y="3009575"/>
                  <a:pt x="2269717" y="3014034"/>
                </a:cubicBezTo>
                <a:cubicBezTo>
                  <a:pt x="2266569" y="3018494"/>
                  <a:pt x="2263421" y="3023741"/>
                  <a:pt x="2260273" y="3029775"/>
                </a:cubicBezTo>
                <a:cubicBezTo>
                  <a:pt x="2272340" y="3022823"/>
                  <a:pt x="2282834" y="3011542"/>
                  <a:pt x="2291753" y="2995933"/>
                </a:cubicBezTo>
                <a:cubicBezTo>
                  <a:pt x="2300672" y="2980324"/>
                  <a:pt x="2311166" y="2964322"/>
                  <a:pt x="2323233" y="2947926"/>
                </a:cubicBezTo>
                <a:lnTo>
                  <a:pt x="2329529" y="2929038"/>
                </a:lnTo>
                <a:cubicBezTo>
                  <a:pt x="2334776" y="2929038"/>
                  <a:pt x="2336875" y="2929038"/>
                  <a:pt x="2335825" y="2929038"/>
                </a:cubicBezTo>
                <a:lnTo>
                  <a:pt x="2411377" y="2796822"/>
                </a:lnTo>
                <a:cubicBezTo>
                  <a:pt x="2462008" y="2718121"/>
                  <a:pt x="2511851" y="2637847"/>
                  <a:pt x="2560908" y="2555998"/>
                </a:cubicBezTo>
                <a:cubicBezTo>
                  <a:pt x="2609965" y="2474151"/>
                  <a:pt x="2656660" y="2390728"/>
                  <a:pt x="2700995" y="2305732"/>
                </a:cubicBezTo>
                <a:cubicBezTo>
                  <a:pt x="2723031" y="2261266"/>
                  <a:pt x="2745067" y="2216407"/>
                  <a:pt x="2767103" y="2171154"/>
                </a:cubicBezTo>
                <a:cubicBezTo>
                  <a:pt x="2789139" y="2125901"/>
                  <a:pt x="2811175" y="2082616"/>
                  <a:pt x="2833211" y="2041298"/>
                </a:cubicBezTo>
                <a:cubicBezTo>
                  <a:pt x="2849213" y="2019263"/>
                  <a:pt x="2873873" y="1978338"/>
                  <a:pt x="2907189" y="1918526"/>
                </a:cubicBezTo>
                <a:cubicBezTo>
                  <a:pt x="2940506" y="1858714"/>
                  <a:pt x="2962017" y="1817789"/>
                  <a:pt x="2971724" y="1795754"/>
                </a:cubicBezTo>
                <a:cubicBezTo>
                  <a:pt x="2983135" y="1764011"/>
                  <a:pt x="2993366" y="1733056"/>
                  <a:pt x="3002417" y="1702887"/>
                </a:cubicBezTo>
                <a:cubicBezTo>
                  <a:pt x="3011467" y="1672719"/>
                  <a:pt x="3026420" y="1644911"/>
                  <a:pt x="3047276" y="1619465"/>
                </a:cubicBezTo>
                <a:cubicBezTo>
                  <a:pt x="3055146" y="1612251"/>
                  <a:pt x="3058294" y="1610939"/>
                  <a:pt x="3056720" y="1615530"/>
                </a:cubicBezTo>
                <a:cubicBezTo>
                  <a:pt x="3055146" y="1620121"/>
                  <a:pt x="3058294" y="1617235"/>
                  <a:pt x="3066164" y="1606873"/>
                </a:cubicBezTo>
                <a:cubicBezTo>
                  <a:pt x="3069837" y="1599659"/>
                  <a:pt x="3075083" y="1588903"/>
                  <a:pt x="3081904" y="1574606"/>
                </a:cubicBezTo>
                <a:cubicBezTo>
                  <a:pt x="3088725" y="1560308"/>
                  <a:pt x="3093971" y="1547979"/>
                  <a:pt x="3097644" y="1537616"/>
                </a:cubicBezTo>
                <a:lnTo>
                  <a:pt x="3336893" y="1084303"/>
                </a:lnTo>
                <a:cubicBezTo>
                  <a:pt x="3345025" y="1071055"/>
                  <a:pt x="3350797" y="1059775"/>
                  <a:pt x="3354207" y="1050462"/>
                </a:cubicBezTo>
                <a:cubicBezTo>
                  <a:pt x="3357617" y="1041149"/>
                  <a:pt x="3366537" y="1037738"/>
                  <a:pt x="3380965" y="1040231"/>
                </a:cubicBezTo>
                <a:cubicBezTo>
                  <a:pt x="3373620" y="1032885"/>
                  <a:pt x="3369423" y="1028688"/>
                  <a:pt x="3368373" y="1027639"/>
                </a:cubicBezTo>
                <a:cubicBezTo>
                  <a:pt x="3377555" y="1017670"/>
                  <a:pt x="3385950" y="1004553"/>
                  <a:pt x="3393557" y="988288"/>
                </a:cubicBezTo>
                <a:cubicBezTo>
                  <a:pt x="3401165" y="972023"/>
                  <a:pt x="3409560" y="955759"/>
                  <a:pt x="3418741" y="939494"/>
                </a:cubicBezTo>
                <a:cubicBezTo>
                  <a:pt x="3427923" y="923754"/>
                  <a:pt x="3436318" y="908014"/>
                  <a:pt x="3443925" y="892274"/>
                </a:cubicBezTo>
                <a:cubicBezTo>
                  <a:pt x="3451533" y="876534"/>
                  <a:pt x="3459928" y="860794"/>
                  <a:pt x="3469109" y="845054"/>
                </a:cubicBezTo>
                <a:cubicBezTo>
                  <a:pt x="3486948" y="813574"/>
                  <a:pt x="3501639" y="782093"/>
                  <a:pt x="3513182" y="750613"/>
                </a:cubicBezTo>
                <a:cubicBezTo>
                  <a:pt x="3524725" y="739070"/>
                  <a:pt x="3533119" y="724380"/>
                  <a:pt x="3538366" y="706541"/>
                </a:cubicBezTo>
                <a:cubicBezTo>
                  <a:pt x="3544793" y="697359"/>
                  <a:pt x="3550827" y="688965"/>
                  <a:pt x="3556467" y="681357"/>
                </a:cubicBezTo>
                <a:cubicBezTo>
                  <a:pt x="3562107" y="673749"/>
                  <a:pt x="3566567" y="665355"/>
                  <a:pt x="3569846" y="656173"/>
                </a:cubicBezTo>
                <a:lnTo>
                  <a:pt x="3557254" y="725429"/>
                </a:lnTo>
                <a:cubicBezTo>
                  <a:pt x="3554499" y="730676"/>
                  <a:pt x="3552139" y="731200"/>
                  <a:pt x="3550171" y="727003"/>
                </a:cubicBezTo>
                <a:cubicBezTo>
                  <a:pt x="3548203" y="722806"/>
                  <a:pt x="3544268" y="720182"/>
                  <a:pt x="3538366" y="719133"/>
                </a:cubicBezTo>
                <a:lnTo>
                  <a:pt x="3544662" y="731725"/>
                </a:lnTo>
                <a:cubicBezTo>
                  <a:pt x="3548597" y="744580"/>
                  <a:pt x="3542301" y="762943"/>
                  <a:pt x="3525774" y="786815"/>
                </a:cubicBezTo>
                <a:cubicBezTo>
                  <a:pt x="3509247" y="810688"/>
                  <a:pt x="3496655" y="838495"/>
                  <a:pt x="3487998" y="870238"/>
                </a:cubicBezTo>
                <a:cubicBezTo>
                  <a:pt x="3472782" y="888470"/>
                  <a:pt x="3451271" y="924410"/>
                  <a:pt x="3423463" y="978057"/>
                </a:cubicBezTo>
                <a:cubicBezTo>
                  <a:pt x="3395656" y="1031705"/>
                  <a:pt x="3377293" y="1069219"/>
                  <a:pt x="3368373" y="1090599"/>
                </a:cubicBezTo>
                <a:lnTo>
                  <a:pt x="3380965" y="1096895"/>
                </a:lnTo>
                <a:cubicBezTo>
                  <a:pt x="3365225" y="1122604"/>
                  <a:pt x="3340041" y="1170348"/>
                  <a:pt x="3305413" y="1240129"/>
                </a:cubicBezTo>
                <a:cubicBezTo>
                  <a:pt x="3270785" y="1309910"/>
                  <a:pt x="3245601" y="1360803"/>
                  <a:pt x="3229861" y="1392808"/>
                </a:cubicBezTo>
                <a:lnTo>
                  <a:pt x="3078756" y="1682425"/>
                </a:lnTo>
                <a:cubicBezTo>
                  <a:pt x="3075870" y="1688065"/>
                  <a:pt x="3073772" y="1690951"/>
                  <a:pt x="3072460" y="1691082"/>
                </a:cubicBezTo>
                <a:cubicBezTo>
                  <a:pt x="3071148" y="1691213"/>
                  <a:pt x="3069050" y="1692525"/>
                  <a:pt x="3066164" y="1695017"/>
                </a:cubicBezTo>
                <a:cubicBezTo>
                  <a:pt x="3069705" y="1682687"/>
                  <a:pt x="3075215" y="1671145"/>
                  <a:pt x="3082691" y="1660389"/>
                </a:cubicBezTo>
                <a:cubicBezTo>
                  <a:pt x="3090167" y="1649633"/>
                  <a:pt x="3097251" y="1638091"/>
                  <a:pt x="3103940" y="1625761"/>
                </a:cubicBezTo>
                <a:cubicBezTo>
                  <a:pt x="3116401" y="1602676"/>
                  <a:pt x="3135551" y="1566998"/>
                  <a:pt x="3161391" y="1518728"/>
                </a:cubicBezTo>
                <a:cubicBezTo>
                  <a:pt x="3187231" y="1470459"/>
                  <a:pt x="3201660" y="1434781"/>
                  <a:pt x="3204677" y="1411696"/>
                </a:cubicBezTo>
                <a:lnTo>
                  <a:pt x="3192320" y="1424517"/>
                </a:lnTo>
                <a:lnTo>
                  <a:pt x="3205763" y="1401665"/>
                </a:lnTo>
                <a:lnTo>
                  <a:pt x="3207431" y="1405597"/>
                </a:lnTo>
                <a:cubicBezTo>
                  <a:pt x="3207956" y="1407171"/>
                  <a:pt x="3208087" y="1408155"/>
                  <a:pt x="3207825" y="1408548"/>
                </a:cubicBezTo>
                <a:cubicBezTo>
                  <a:pt x="3207300" y="1409335"/>
                  <a:pt x="3208349" y="1412483"/>
                  <a:pt x="3210973" y="1417992"/>
                </a:cubicBezTo>
                <a:cubicBezTo>
                  <a:pt x="3218318" y="1394513"/>
                  <a:pt x="3230385" y="1367493"/>
                  <a:pt x="3247175" y="1336931"/>
                </a:cubicBezTo>
                <a:cubicBezTo>
                  <a:pt x="3263964" y="1306369"/>
                  <a:pt x="3279179" y="1280922"/>
                  <a:pt x="3292821" y="1260591"/>
                </a:cubicBezTo>
                <a:lnTo>
                  <a:pt x="3362077" y="1122079"/>
                </a:lnTo>
                <a:cubicBezTo>
                  <a:pt x="3364701" y="1113947"/>
                  <a:pt x="3365750" y="1109749"/>
                  <a:pt x="3365225" y="1109487"/>
                </a:cubicBezTo>
                <a:cubicBezTo>
                  <a:pt x="3364701" y="1109225"/>
                  <a:pt x="3365750" y="1105027"/>
                  <a:pt x="3368373" y="1096895"/>
                </a:cubicBezTo>
                <a:lnTo>
                  <a:pt x="3299117" y="1197631"/>
                </a:lnTo>
                <a:cubicBezTo>
                  <a:pt x="3277475" y="1226226"/>
                  <a:pt x="3268817" y="1241441"/>
                  <a:pt x="3273146" y="1243277"/>
                </a:cubicBezTo>
                <a:cubicBezTo>
                  <a:pt x="3277475" y="1245114"/>
                  <a:pt x="3273539" y="1250885"/>
                  <a:pt x="3261341" y="1260591"/>
                </a:cubicBezTo>
                <a:cubicBezTo>
                  <a:pt x="3261341" y="1265838"/>
                  <a:pt x="3261341" y="1267937"/>
                  <a:pt x="3261341" y="1266887"/>
                </a:cubicBezTo>
                <a:lnTo>
                  <a:pt x="3267637" y="1273183"/>
                </a:lnTo>
                <a:cubicBezTo>
                  <a:pt x="3264357" y="1282890"/>
                  <a:pt x="3259898" y="1293383"/>
                  <a:pt x="3254258" y="1304664"/>
                </a:cubicBezTo>
                <a:cubicBezTo>
                  <a:pt x="3248617" y="1315944"/>
                  <a:pt x="3242584" y="1326437"/>
                  <a:pt x="3236157" y="1336144"/>
                </a:cubicBezTo>
                <a:cubicBezTo>
                  <a:pt x="3235895" y="1336144"/>
                  <a:pt x="3234845" y="1336144"/>
                  <a:pt x="3233009" y="1336144"/>
                </a:cubicBezTo>
                <a:cubicBezTo>
                  <a:pt x="3231172" y="1336144"/>
                  <a:pt x="3230123" y="1336144"/>
                  <a:pt x="3229861" y="1336144"/>
                </a:cubicBezTo>
                <a:lnTo>
                  <a:pt x="3141717" y="1493544"/>
                </a:lnTo>
                <a:cubicBezTo>
                  <a:pt x="3135551" y="1506530"/>
                  <a:pt x="3128993" y="1519909"/>
                  <a:pt x="3122041" y="1533682"/>
                </a:cubicBezTo>
                <a:cubicBezTo>
                  <a:pt x="3115089" y="1547454"/>
                  <a:pt x="3106957" y="1559259"/>
                  <a:pt x="3097644" y="1569097"/>
                </a:cubicBezTo>
                <a:cubicBezTo>
                  <a:pt x="3102891" y="1571851"/>
                  <a:pt x="3104989" y="1572638"/>
                  <a:pt x="3103940" y="1571458"/>
                </a:cubicBezTo>
                <a:cubicBezTo>
                  <a:pt x="3102891" y="1570277"/>
                  <a:pt x="3104989" y="1569490"/>
                  <a:pt x="3110236" y="1569097"/>
                </a:cubicBezTo>
                <a:lnTo>
                  <a:pt x="3116532" y="1569097"/>
                </a:lnTo>
                <a:cubicBezTo>
                  <a:pt x="3107351" y="1584968"/>
                  <a:pt x="3098956" y="1602020"/>
                  <a:pt x="3091348" y="1620252"/>
                </a:cubicBezTo>
                <a:cubicBezTo>
                  <a:pt x="3083740" y="1638484"/>
                  <a:pt x="3075346" y="1657110"/>
                  <a:pt x="3066164" y="1676129"/>
                </a:cubicBezTo>
                <a:cubicBezTo>
                  <a:pt x="3057245" y="1688983"/>
                  <a:pt x="3049899" y="1702625"/>
                  <a:pt x="3044128" y="1717053"/>
                </a:cubicBezTo>
                <a:cubicBezTo>
                  <a:pt x="3038357" y="1731481"/>
                  <a:pt x="3031011" y="1745123"/>
                  <a:pt x="3022092" y="1757977"/>
                </a:cubicBezTo>
                <a:cubicBezTo>
                  <a:pt x="3016452" y="1763749"/>
                  <a:pt x="3013566" y="1766372"/>
                  <a:pt x="3013435" y="1765847"/>
                </a:cubicBezTo>
                <a:cubicBezTo>
                  <a:pt x="3013304" y="1765323"/>
                  <a:pt x="3011992" y="1764798"/>
                  <a:pt x="3009500" y="1764274"/>
                </a:cubicBezTo>
                <a:cubicBezTo>
                  <a:pt x="3009237" y="1764536"/>
                  <a:pt x="3008188" y="1765585"/>
                  <a:pt x="3006352" y="1767422"/>
                </a:cubicBezTo>
                <a:cubicBezTo>
                  <a:pt x="3004515" y="1769258"/>
                  <a:pt x="3003466" y="1770307"/>
                  <a:pt x="3003204" y="1770570"/>
                </a:cubicBezTo>
                <a:lnTo>
                  <a:pt x="2990612" y="1802050"/>
                </a:lnTo>
                <a:cubicBezTo>
                  <a:pt x="2982348" y="1801525"/>
                  <a:pt x="2978413" y="1801000"/>
                  <a:pt x="2978807" y="1800475"/>
                </a:cubicBezTo>
                <a:cubicBezTo>
                  <a:pt x="2979200" y="1799951"/>
                  <a:pt x="2976839" y="1802574"/>
                  <a:pt x="2971724" y="1808346"/>
                </a:cubicBezTo>
                <a:lnTo>
                  <a:pt x="2988962" y="1808346"/>
                </a:lnTo>
                <a:lnTo>
                  <a:pt x="2983627" y="1828709"/>
                </a:lnTo>
                <a:cubicBezTo>
                  <a:pt x="2980610" y="1836710"/>
                  <a:pt x="2976905" y="1843826"/>
                  <a:pt x="2972511" y="1850057"/>
                </a:cubicBezTo>
                <a:cubicBezTo>
                  <a:pt x="2963722" y="1862518"/>
                  <a:pt x="2952967" y="1886390"/>
                  <a:pt x="2940243" y="1921674"/>
                </a:cubicBezTo>
                <a:cubicBezTo>
                  <a:pt x="2933685" y="1946465"/>
                  <a:pt x="2924766" y="1969288"/>
                  <a:pt x="2913485" y="1990143"/>
                </a:cubicBezTo>
                <a:cubicBezTo>
                  <a:pt x="2902205" y="2010999"/>
                  <a:pt x="2890137" y="2032248"/>
                  <a:pt x="2877283" y="2053891"/>
                </a:cubicBezTo>
                <a:cubicBezTo>
                  <a:pt x="2867970" y="2065302"/>
                  <a:pt x="2861412" y="2072385"/>
                  <a:pt x="2857608" y="2075139"/>
                </a:cubicBezTo>
                <a:cubicBezTo>
                  <a:pt x="2853804" y="2077894"/>
                  <a:pt x="2851968" y="2083403"/>
                  <a:pt x="2852099" y="2091667"/>
                </a:cubicBezTo>
                <a:cubicBezTo>
                  <a:pt x="2847115" y="2104128"/>
                  <a:pt x="2846065" y="2105964"/>
                  <a:pt x="2848951" y="2097176"/>
                </a:cubicBezTo>
                <a:cubicBezTo>
                  <a:pt x="2851837" y="2088387"/>
                  <a:pt x="2850787" y="2088650"/>
                  <a:pt x="2845803" y="2097962"/>
                </a:cubicBezTo>
                <a:lnTo>
                  <a:pt x="2801731" y="2179811"/>
                </a:lnTo>
                <a:cubicBezTo>
                  <a:pt x="2790057" y="2205913"/>
                  <a:pt x="2783499" y="2218243"/>
                  <a:pt x="2782056" y="2216800"/>
                </a:cubicBezTo>
                <a:cubicBezTo>
                  <a:pt x="2780613" y="2215358"/>
                  <a:pt x="2778777" y="2213521"/>
                  <a:pt x="2776547" y="2211291"/>
                </a:cubicBezTo>
                <a:cubicBezTo>
                  <a:pt x="2781400" y="2229392"/>
                  <a:pt x="2777989" y="2243558"/>
                  <a:pt x="2766316" y="2253790"/>
                </a:cubicBezTo>
                <a:cubicBezTo>
                  <a:pt x="2754642" y="2264020"/>
                  <a:pt x="2743361" y="2275038"/>
                  <a:pt x="2732475" y="2286843"/>
                </a:cubicBezTo>
                <a:cubicBezTo>
                  <a:pt x="2726179" y="2299698"/>
                  <a:pt x="2719883" y="2313339"/>
                  <a:pt x="2713587" y="2327768"/>
                </a:cubicBezTo>
                <a:cubicBezTo>
                  <a:pt x="2707291" y="2342196"/>
                  <a:pt x="2700995" y="2355837"/>
                  <a:pt x="2694699" y="2368692"/>
                </a:cubicBezTo>
                <a:cubicBezTo>
                  <a:pt x="2697322" y="2378792"/>
                  <a:pt x="2698371" y="2382202"/>
                  <a:pt x="2697847" y="2378923"/>
                </a:cubicBezTo>
                <a:cubicBezTo>
                  <a:pt x="2697322" y="2375644"/>
                  <a:pt x="2698371" y="2380628"/>
                  <a:pt x="2700995" y="2393876"/>
                </a:cubicBezTo>
                <a:lnTo>
                  <a:pt x="2619146" y="2544981"/>
                </a:lnTo>
                <a:lnTo>
                  <a:pt x="2613787" y="2551106"/>
                </a:lnTo>
                <a:lnTo>
                  <a:pt x="2614916" y="2543308"/>
                </a:lnTo>
                <a:cubicBezTo>
                  <a:pt x="2616097" y="2538455"/>
                  <a:pt x="2617769" y="2533503"/>
                  <a:pt x="2619933" y="2528454"/>
                </a:cubicBezTo>
                <a:cubicBezTo>
                  <a:pt x="2624262" y="2518354"/>
                  <a:pt x="2628197" y="2507074"/>
                  <a:pt x="2631738" y="2494612"/>
                </a:cubicBezTo>
                <a:cubicBezTo>
                  <a:pt x="2615998" y="2507598"/>
                  <a:pt x="2601832" y="2524125"/>
                  <a:pt x="2589240" y="2544193"/>
                </a:cubicBezTo>
                <a:cubicBezTo>
                  <a:pt x="2576648" y="2564262"/>
                  <a:pt x="2565630" y="2585511"/>
                  <a:pt x="2556186" y="2607941"/>
                </a:cubicBezTo>
                <a:cubicBezTo>
                  <a:pt x="2568385" y="2606629"/>
                  <a:pt x="2578616" y="2599809"/>
                  <a:pt x="2586879" y="2587479"/>
                </a:cubicBezTo>
                <a:cubicBezTo>
                  <a:pt x="2595143" y="2575149"/>
                  <a:pt x="2603799" y="2565180"/>
                  <a:pt x="2612850" y="2557573"/>
                </a:cubicBezTo>
                <a:cubicBezTo>
                  <a:pt x="2596192" y="2607810"/>
                  <a:pt x="2552382" y="2688346"/>
                  <a:pt x="2481421" y="2799182"/>
                </a:cubicBezTo>
                <a:cubicBezTo>
                  <a:pt x="2410459" y="2910019"/>
                  <a:pt x="2355631" y="2995277"/>
                  <a:pt x="2316937" y="3054959"/>
                </a:cubicBezTo>
                <a:lnTo>
                  <a:pt x="2272865" y="3117919"/>
                </a:lnTo>
                <a:cubicBezTo>
                  <a:pt x="2271815" y="3118968"/>
                  <a:pt x="2267618" y="3123166"/>
                  <a:pt x="2260273" y="3130511"/>
                </a:cubicBezTo>
                <a:cubicBezTo>
                  <a:pt x="2255813" y="3138119"/>
                  <a:pt x="2247419" y="3151235"/>
                  <a:pt x="2235089" y="3169861"/>
                </a:cubicBezTo>
                <a:cubicBezTo>
                  <a:pt x="2222759" y="3188487"/>
                  <a:pt x="2214364" y="3204751"/>
                  <a:pt x="2209905" y="3218655"/>
                </a:cubicBezTo>
                <a:cubicBezTo>
                  <a:pt x="2225383" y="3204358"/>
                  <a:pt x="2249517" y="3173140"/>
                  <a:pt x="2282309" y="3125002"/>
                </a:cubicBezTo>
                <a:cubicBezTo>
                  <a:pt x="2315101" y="3076864"/>
                  <a:pt x="2339235" y="3040924"/>
                  <a:pt x="2354713" y="3017183"/>
                </a:cubicBezTo>
                <a:cubicBezTo>
                  <a:pt x="2414001" y="2928907"/>
                  <a:pt x="2470140" y="2839451"/>
                  <a:pt x="2523132" y="2748815"/>
                </a:cubicBezTo>
                <a:cubicBezTo>
                  <a:pt x="2576123" y="2658178"/>
                  <a:pt x="2629115" y="2567148"/>
                  <a:pt x="2682107" y="2475724"/>
                </a:cubicBezTo>
                <a:cubicBezTo>
                  <a:pt x="2694567" y="2454738"/>
                  <a:pt x="2705848" y="2436899"/>
                  <a:pt x="2715948" y="2422208"/>
                </a:cubicBezTo>
                <a:cubicBezTo>
                  <a:pt x="2726047" y="2407517"/>
                  <a:pt x="2735754" y="2389678"/>
                  <a:pt x="2745067" y="2368692"/>
                </a:cubicBezTo>
                <a:cubicBezTo>
                  <a:pt x="2764611" y="2329735"/>
                  <a:pt x="2785335" y="2289598"/>
                  <a:pt x="2807240" y="2248281"/>
                </a:cubicBezTo>
                <a:cubicBezTo>
                  <a:pt x="2829145" y="2206963"/>
                  <a:pt x="2848295" y="2171548"/>
                  <a:pt x="2864691" y="2142035"/>
                </a:cubicBezTo>
                <a:cubicBezTo>
                  <a:pt x="2880392" y="2110050"/>
                  <a:pt x="2914049" y="2040404"/>
                  <a:pt x="2965661" y="1933100"/>
                </a:cubicBezTo>
                <a:cubicBezTo>
                  <a:pt x="3017273" y="1825795"/>
                  <a:pt x="3068185" y="1721640"/>
                  <a:pt x="3118398" y="1620631"/>
                </a:cubicBezTo>
                <a:cubicBezTo>
                  <a:pt x="3168611" y="1519622"/>
                  <a:pt x="3199469" y="1462570"/>
                  <a:pt x="3210973" y="1449472"/>
                </a:cubicBezTo>
                <a:cubicBezTo>
                  <a:pt x="3209005" y="1476755"/>
                  <a:pt x="3187756" y="1530796"/>
                  <a:pt x="3147225" y="1611595"/>
                </a:cubicBezTo>
                <a:cubicBezTo>
                  <a:pt x="3106695" y="1692394"/>
                  <a:pt x="3077575" y="1749583"/>
                  <a:pt x="3059868" y="1783161"/>
                </a:cubicBezTo>
                <a:cubicBezTo>
                  <a:pt x="3050424" y="1799820"/>
                  <a:pt x="3040980" y="1818445"/>
                  <a:pt x="3031536" y="1839039"/>
                </a:cubicBezTo>
                <a:cubicBezTo>
                  <a:pt x="3022092" y="1859632"/>
                  <a:pt x="3012648" y="1876684"/>
                  <a:pt x="3003204" y="1890194"/>
                </a:cubicBezTo>
                <a:lnTo>
                  <a:pt x="3003204" y="1902786"/>
                </a:lnTo>
                <a:cubicBezTo>
                  <a:pt x="3005433" y="1898589"/>
                  <a:pt x="3015140" y="1880225"/>
                  <a:pt x="3032323" y="1847696"/>
                </a:cubicBezTo>
                <a:cubicBezTo>
                  <a:pt x="3049506" y="1815166"/>
                  <a:pt x="3060786" y="1793655"/>
                  <a:pt x="3066164" y="1783161"/>
                </a:cubicBezTo>
                <a:cubicBezTo>
                  <a:pt x="3080592" y="1753780"/>
                  <a:pt x="3100530" y="1713381"/>
                  <a:pt x="3125976" y="1661963"/>
                </a:cubicBezTo>
                <a:cubicBezTo>
                  <a:pt x="3151423" y="1610545"/>
                  <a:pt x="3171360" y="1573294"/>
                  <a:pt x="3185789" y="1550209"/>
                </a:cubicBezTo>
                <a:cubicBezTo>
                  <a:pt x="3191429" y="1545355"/>
                  <a:pt x="3194315" y="1544044"/>
                  <a:pt x="3194445" y="1546274"/>
                </a:cubicBezTo>
                <a:cubicBezTo>
                  <a:pt x="3194577" y="1548503"/>
                  <a:pt x="3195889" y="1545618"/>
                  <a:pt x="3198381" y="1537616"/>
                </a:cubicBezTo>
                <a:cubicBezTo>
                  <a:pt x="3201266" y="1534600"/>
                  <a:pt x="3203365" y="1531189"/>
                  <a:pt x="3204677" y="1527385"/>
                </a:cubicBezTo>
                <a:cubicBezTo>
                  <a:pt x="3205989" y="1523582"/>
                  <a:pt x="3208087" y="1518597"/>
                  <a:pt x="3210973" y="1512433"/>
                </a:cubicBezTo>
                <a:cubicBezTo>
                  <a:pt x="3210973" y="1512170"/>
                  <a:pt x="3210973" y="1511121"/>
                  <a:pt x="3210973" y="1509284"/>
                </a:cubicBezTo>
                <a:cubicBezTo>
                  <a:pt x="3210973" y="1507448"/>
                  <a:pt x="3210973" y="1506399"/>
                  <a:pt x="3210973" y="1506136"/>
                </a:cubicBezTo>
                <a:lnTo>
                  <a:pt x="3242453" y="1462064"/>
                </a:lnTo>
                <a:lnTo>
                  <a:pt x="3236157" y="1455768"/>
                </a:lnTo>
                <a:cubicBezTo>
                  <a:pt x="3235895" y="1455768"/>
                  <a:pt x="3234845" y="1455768"/>
                  <a:pt x="3233009" y="1455768"/>
                </a:cubicBezTo>
                <a:cubicBezTo>
                  <a:pt x="3231172" y="1455768"/>
                  <a:pt x="3230123" y="1455768"/>
                  <a:pt x="3229861" y="1455768"/>
                </a:cubicBezTo>
                <a:lnTo>
                  <a:pt x="3248749" y="1424288"/>
                </a:lnTo>
                <a:cubicBezTo>
                  <a:pt x="3262783" y="1420091"/>
                  <a:pt x="3270916" y="1415893"/>
                  <a:pt x="3273146" y="1411696"/>
                </a:cubicBezTo>
                <a:cubicBezTo>
                  <a:pt x="3275376" y="1407499"/>
                  <a:pt x="3281934" y="1390709"/>
                  <a:pt x="3292821" y="1361328"/>
                </a:cubicBezTo>
                <a:cubicBezTo>
                  <a:pt x="3314463" y="1323158"/>
                  <a:pt x="3335713" y="1284595"/>
                  <a:pt x="3356568" y="1245638"/>
                </a:cubicBezTo>
                <a:cubicBezTo>
                  <a:pt x="3377424" y="1206682"/>
                  <a:pt x="3400247" y="1169693"/>
                  <a:pt x="3425037" y="1134671"/>
                </a:cubicBezTo>
                <a:lnTo>
                  <a:pt x="3318005" y="1355032"/>
                </a:lnTo>
                <a:cubicBezTo>
                  <a:pt x="3318267" y="1354638"/>
                  <a:pt x="3319317" y="1353851"/>
                  <a:pt x="3321153" y="1352671"/>
                </a:cubicBezTo>
                <a:cubicBezTo>
                  <a:pt x="3322989" y="1351490"/>
                  <a:pt x="3324039" y="1352277"/>
                  <a:pt x="3324301" y="1355032"/>
                </a:cubicBezTo>
                <a:cubicBezTo>
                  <a:pt x="3324301" y="1354769"/>
                  <a:pt x="3324301" y="1353720"/>
                  <a:pt x="3324301" y="1351884"/>
                </a:cubicBezTo>
                <a:cubicBezTo>
                  <a:pt x="3324301" y="1350048"/>
                  <a:pt x="3324301" y="1348998"/>
                  <a:pt x="3324301" y="1348736"/>
                </a:cubicBezTo>
                <a:lnTo>
                  <a:pt x="3412445" y="1210223"/>
                </a:lnTo>
                <a:cubicBezTo>
                  <a:pt x="3403264" y="1245114"/>
                  <a:pt x="3371259" y="1313846"/>
                  <a:pt x="3316431" y="1416418"/>
                </a:cubicBezTo>
                <a:cubicBezTo>
                  <a:pt x="3261603" y="1518991"/>
                  <a:pt x="3220155" y="1597167"/>
                  <a:pt x="3192085" y="1650945"/>
                </a:cubicBezTo>
                <a:cubicBezTo>
                  <a:pt x="3179492" y="1675080"/>
                  <a:pt x="3166901" y="1696066"/>
                  <a:pt x="3154309" y="1713905"/>
                </a:cubicBezTo>
                <a:cubicBezTo>
                  <a:pt x="3151554" y="1707872"/>
                  <a:pt x="3152341" y="1701051"/>
                  <a:pt x="3156669" y="1693443"/>
                </a:cubicBezTo>
                <a:cubicBezTo>
                  <a:pt x="3160998" y="1685835"/>
                  <a:pt x="3166507" y="1675867"/>
                  <a:pt x="3173197" y="1663537"/>
                </a:cubicBezTo>
                <a:cubicBezTo>
                  <a:pt x="3192609" y="1622744"/>
                  <a:pt x="3219892" y="1567391"/>
                  <a:pt x="3255045" y="1497479"/>
                </a:cubicBezTo>
                <a:cubicBezTo>
                  <a:pt x="3285803" y="1436306"/>
                  <a:pt x="3305716" y="1392306"/>
                  <a:pt x="3314783" y="1365478"/>
                </a:cubicBezTo>
                <a:lnTo>
                  <a:pt x="3316063" y="1361328"/>
                </a:lnTo>
                <a:lnTo>
                  <a:pt x="3314857" y="1361328"/>
                </a:lnTo>
                <a:cubicBezTo>
                  <a:pt x="3313021" y="1361328"/>
                  <a:pt x="3311971" y="1361328"/>
                  <a:pt x="3311709" y="1361328"/>
                </a:cubicBezTo>
                <a:lnTo>
                  <a:pt x="3280229" y="1417992"/>
                </a:lnTo>
                <a:cubicBezTo>
                  <a:pt x="3266194" y="1447636"/>
                  <a:pt x="3248617" y="1481215"/>
                  <a:pt x="3227499" y="1518728"/>
                </a:cubicBezTo>
                <a:cubicBezTo>
                  <a:pt x="3206382" y="1556242"/>
                  <a:pt x="3190379" y="1589821"/>
                  <a:pt x="3179492" y="1619465"/>
                </a:cubicBezTo>
                <a:cubicBezTo>
                  <a:pt x="3175819" y="1615005"/>
                  <a:pt x="3173721" y="1612907"/>
                  <a:pt x="3173197" y="1613169"/>
                </a:cubicBezTo>
                <a:cubicBezTo>
                  <a:pt x="3172672" y="1613431"/>
                  <a:pt x="3176869" y="1605036"/>
                  <a:pt x="3185789" y="1587985"/>
                </a:cubicBezTo>
                <a:lnTo>
                  <a:pt x="3166901" y="1619465"/>
                </a:lnTo>
                <a:cubicBezTo>
                  <a:pt x="3168999" y="1622088"/>
                  <a:pt x="3169524" y="1623138"/>
                  <a:pt x="3168475" y="1622613"/>
                </a:cubicBezTo>
                <a:cubicBezTo>
                  <a:pt x="3167425" y="1622088"/>
                  <a:pt x="3171098" y="1623138"/>
                  <a:pt x="3179492" y="1625761"/>
                </a:cubicBezTo>
                <a:lnTo>
                  <a:pt x="3148012" y="1676129"/>
                </a:lnTo>
                <a:cubicBezTo>
                  <a:pt x="3128469" y="1689639"/>
                  <a:pt x="3115614" y="1703543"/>
                  <a:pt x="3109449" y="1717840"/>
                </a:cubicBezTo>
                <a:cubicBezTo>
                  <a:pt x="3103285" y="1732138"/>
                  <a:pt x="3088856" y="1760207"/>
                  <a:pt x="3066164" y="1802050"/>
                </a:cubicBezTo>
                <a:cubicBezTo>
                  <a:pt x="3050817" y="1831300"/>
                  <a:pt x="3035865" y="1862518"/>
                  <a:pt x="3021305" y="1895703"/>
                </a:cubicBezTo>
                <a:cubicBezTo>
                  <a:pt x="3006745" y="1928888"/>
                  <a:pt x="2990218" y="1958532"/>
                  <a:pt x="2971724" y="1984635"/>
                </a:cubicBezTo>
                <a:cubicBezTo>
                  <a:pt x="2965953" y="1985946"/>
                  <a:pt x="2961755" y="1984897"/>
                  <a:pt x="2959132" y="1981486"/>
                </a:cubicBezTo>
                <a:cubicBezTo>
                  <a:pt x="2956508" y="1978076"/>
                  <a:pt x="2952311" y="1983323"/>
                  <a:pt x="2946539" y="1997226"/>
                </a:cubicBezTo>
                <a:cubicBezTo>
                  <a:pt x="2927146" y="2036402"/>
                  <a:pt x="2892479" y="2106357"/>
                  <a:pt x="2842539" y="2207094"/>
                </a:cubicBezTo>
                <a:cubicBezTo>
                  <a:pt x="2792598" y="2307830"/>
                  <a:pt x="2743007" y="2405769"/>
                  <a:pt x="2693765" y="2500908"/>
                </a:cubicBezTo>
                <a:cubicBezTo>
                  <a:pt x="2662990" y="2560371"/>
                  <a:pt x="2638454" y="2605623"/>
                  <a:pt x="2620157" y="2636666"/>
                </a:cubicBezTo>
                <a:lnTo>
                  <a:pt x="2618165" y="2639962"/>
                </a:lnTo>
                <a:lnTo>
                  <a:pt x="2675811" y="2551277"/>
                </a:lnTo>
                <a:cubicBezTo>
                  <a:pt x="2705323" y="2496580"/>
                  <a:pt x="2739164" y="2431258"/>
                  <a:pt x="2777334" y="2355313"/>
                </a:cubicBezTo>
                <a:cubicBezTo>
                  <a:pt x="2815503" y="2279367"/>
                  <a:pt x="2850919" y="2218768"/>
                  <a:pt x="2883579" y="2173515"/>
                </a:cubicBezTo>
                <a:lnTo>
                  <a:pt x="2896171" y="2154627"/>
                </a:lnTo>
                <a:cubicBezTo>
                  <a:pt x="2880693" y="2202372"/>
                  <a:pt x="2853411" y="2261135"/>
                  <a:pt x="2814323" y="2330916"/>
                </a:cubicBezTo>
                <a:cubicBezTo>
                  <a:pt x="2775235" y="2400697"/>
                  <a:pt x="2741657" y="2459460"/>
                  <a:pt x="2713587" y="2507204"/>
                </a:cubicBezTo>
                <a:cubicBezTo>
                  <a:pt x="2698633" y="2535536"/>
                  <a:pt x="2684467" y="2563869"/>
                  <a:pt x="2671089" y="2592201"/>
                </a:cubicBezTo>
                <a:cubicBezTo>
                  <a:pt x="2657709" y="2620533"/>
                  <a:pt x="2640395" y="2648865"/>
                  <a:pt x="2619146" y="2677197"/>
                </a:cubicBezTo>
                <a:cubicBezTo>
                  <a:pt x="2602619" y="2697659"/>
                  <a:pt x="2585305" y="2724417"/>
                  <a:pt x="2567204" y="2757472"/>
                </a:cubicBezTo>
                <a:cubicBezTo>
                  <a:pt x="2549103" y="2790525"/>
                  <a:pt x="2534937" y="2820432"/>
                  <a:pt x="2524706" y="2847190"/>
                </a:cubicBezTo>
                <a:cubicBezTo>
                  <a:pt x="2544177" y="2821189"/>
                  <a:pt x="2579388" y="2764059"/>
                  <a:pt x="2630339" y="2675798"/>
                </a:cubicBezTo>
                <a:cubicBezTo>
                  <a:pt x="2681290" y="2587537"/>
                  <a:pt x="2731892" y="2498227"/>
                  <a:pt x="2782143" y="2407867"/>
                </a:cubicBezTo>
                <a:cubicBezTo>
                  <a:pt x="2832395" y="2317508"/>
                  <a:pt x="2866207" y="2256180"/>
                  <a:pt x="2883579" y="2223883"/>
                </a:cubicBezTo>
                <a:cubicBezTo>
                  <a:pt x="2889875" y="2207750"/>
                  <a:pt x="2897745" y="2191222"/>
                  <a:pt x="2907189" y="2174302"/>
                </a:cubicBezTo>
                <a:cubicBezTo>
                  <a:pt x="2916633" y="2157382"/>
                  <a:pt x="2927651" y="2142428"/>
                  <a:pt x="2940243" y="2129443"/>
                </a:cubicBezTo>
                <a:cubicBezTo>
                  <a:pt x="2935653" y="2146757"/>
                  <a:pt x="2925946" y="2168793"/>
                  <a:pt x="2911125" y="2195551"/>
                </a:cubicBezTo>
                <a:cubicBezTo>
                  <a:pt x="2896303" y="2222310"/>
                  <a:pt x="2885022" y="2244345"/>
                  <a:pt x="2877283" y="2261659"/>
                </a:cubicBezTo>
                <a:cubicBezTo>
                  <a:pt x="2858133" y="2300223"/>
                  <a:pt x="2822455" y="2366331"/>
                  <a:pt x="2770251" y="2459984"/>
                </a:cubicBezTo>
                <a:cubicBezTo>
                  <a:pt x="2718047" y="2553638"/>
                  <a:pt x="2688665" y="2613450"/>
                  <a:pt x="2682107" y="2639421"/>
                </a:cubicBezTo>
                <a:lnTo>
                  <a:pt x="2644330" y="2689789"/>
                </a:lnTo>
                <a:cubicBezTo>
                  <a:pt x="2628984" y="2718515"/>
                  <a:pt x="2614031" y="2747634"/>
                  <a:pt x="2599471" y="2777147"/>
                </a:cubicBezTo>
                <a:cubicBezTo>
                  <a:pt x="2584911" y="2806659"/>
                  <a:pt x="2568385" y="2834204"/>
                  <a:pt x="2549890" y="2859782"/>
                </a:cubicBezTo>
                <a:lnTo>
                  <a:pt x="2562482" y="2853486"/>
                </a:lnTo>
                <a:cubicBezTo>
                  <a:pt x="2562744" y="2853748"/>
                  <a:pt x="2563794" y="2854798"/>
                  <a:pt x="2565630" y="2856634"/>
                </a:cubicBezTo>
                <a:cubicBezTo>
                  <a:pt x="2567466" y="2858470"/>
                  <a:pt x="2568516" y="2859519"/>
                  <a:pt x="2568778" y="2859782"/>
                </a:cubicBezTo>
                <a:lnTo>
                  <a:pt x="2512114" y="2973110"/>
                </a:lnTo>
                <a:cubicBezTo>
                  <a:pt x="2521820" y="2960781"/>
                  <a:pt x="2532313" y="2949238"/>
                  <a:pt x="2543594" y="2938482"/>
                </a:cubicBezTo>
                <a:cubicBezTo>
                  <a:pt x="2554874" y="2927726"/>
                  <a:pt x="2565367" y="2916183"/>
                  <a:pt x="2575074" y="2903854"/>
                </a:cubicBezTo>
                <a:cubicBezTo>
                  <a:pt x="2594224" y="2875653"/>
                  <a:pt x="2612588" y="2847059"/>
                  <a:pt x="2630164" y="2818071"/>
                </a:cubicBezTo>
                <a:cubicBezTo>
                  <a:pt x="2647741" y="2789082"/>
                  <a:pt x="2662956" y="2758914"/>
                  <a:pt x="2675811" y="2727565"/>
                </a:cubicBezTo>
                <a:cubicBezTo>
                  <a:pt x="2681057" y="2709726"/>
                  <a:pt x="2689452" y="2695036"/>
                  <a:pt x="2700995" y="2683493"/>
                </a:cubicBezTo>
                <a:cubicBezTo>
                  <a:pt x="2701519" y="2682706"/>
                  <a:pt x="2703618" y="2679558"/>
                  <a:pt x="2707291" y="2674049"/>
                </a:cubicBezTo>
                <a:cubicBezTo>
                  <a:pt x="2710963" y="2668540"/>
                  <a:pt x="2713062" y="2665392"/>
                  <a:pt x="2713587" y="2664605"/>
                </a:cubicBezTo>
                <a:cubicBezTo>
                  <a:pt x="2721588" y="2659096"/>
                  <a:pt x="2724473" y="2657522"/>
                  <a:pt x="2722243" y="2659883"/>
                </a:cubicBezTo>
                <a:cubicBezTo>
                  <a:pt x="2720014" y="2662244"/>
                  <a:pt x="2721325" y="2663818"/>
                  <a:pt x="2726179" y="2664605"/>
                </a:cubicBezTo>
                <a:cubicBezTo>
                  <a:pt x="2738771" y="2662769"/>
                  <a:pt x="2749789" y="2652275"/>
                  <a:pt x="2759233" y="2633125"/>
                </a:cubicBezTo>
                <a:cubicBezTo>
                  <a:pt x="2768677" y="2613975"/>
                  <a:pt x="2776547" y="2597185"/>
                  <a:pt x="2782843" y="2582757"/>
                </a:cubicBezTo>
                <a:cubicBezTo>
                  <a:pt x="2792418" y="2564393"/>
                  <a:pt x="2801600" y="2549178"/>
                  <a:pt x="2810388" y="2537111"/>
                </a:cubicBezTo>
                <a:cubicBezTo>
                  <a:pt x="2819176" y="2525043"/>
                  <a:pt x="2826784" y="2512976"/>
                  <a:pt x="2833211" y="2500908"/>
                </a:cubicBezTo>
                <a:cubicBezTo>
                  <a:pt x="2918469" y="2356625"/>
                  <a:pt x="3012385" y="2182435"/>
                  <a:pt x="3114958" y="1978338"/>
                </a:cubicBezTo>
                <a:cubicBezTo>
                  <a:pt x="3217531" y="1774242"/>
                  <a:pt x="3308299" y="1593756"/>
                  <a:pt x="3387261" y="1436880"/>
                </a:cubicBezTo>
                <a:cubicBezTo>
                  <a:pt x="3393820" y="1421140"/>
                  <a:pt x="3401165" y="1405400"/>
                  <a:pt x="3409297" y="1389660"/>
                </a:cubicBezTo>
                <a:cubicBezTo>
                  <a:pt x="3417430" y="1373920"/>
                  <a:pt x="3424775" y="1358180"/>
                  <a:pt x="3431333" y="1342440"/>
                </a:cubicBezTo>
                <a:cubicBezTo>
                  <a:pt x="3440909" y="1323814"/>
                  <a:pt x="3450090" y="1307549"/>
                  <a:pt x="3458879" y="1293646"/>
                </a:cubicBezTo>
                <a:cubicBezTo>
                  <a:pt x="3467667" y="1279742"/>
                  <a:pt x="3475275" y="1266625"/>
                  <a:pt x="3481702" y="1254295"/>
                </a:cubicBezTo>
                <a:cubicBezTo>
                  <a:pt x="3484456" y="1259804"/>
                  <a:pt x="3485243" y="1262952"/>
                  <a:pt x="3484063" y="1263740"/>
                </a:cubicBezTo>
                <a:cubicBezTo>
                  <a:pt x="3482882" y="1264526"/>
                  <a:pt x="3482095" y="1267674"/>
                  <a:pt x="3481702" y="1273183"/>
                </a:cubicBezTo>
                <a:lnTo>
                  <a:pt x="3261341" y="1751681"/>
                </a:lnTo>
                <a:cubicBezTo>
                  <a:pt x="3245207" y="1792606"/>
                  <a:pt x="3227106" y="1833530"/>
                  <a:pt x="3207037" y="1874454"/>
                </a:cubicBezTo>
                <a:cubicBezTo>
                  <a:pt x="3186969" y="1915378"/>
                  <a:pt x="3167294" y="1956302"/>
                  <a:pt x="3148012" y="1997226"/>
                </a:cubicBezTo>
                <a:cubicBezTo>
                  <a:pt x="3096726" y="2115014"/>
                  <a:pt x="3040324" y="2235163"/>
                  <a:pt x="2978807" y="2357674"/>
                </a:cubicBezTo>
                <a:cubicBezTo>
                  <a:pt x="2917289" y="2480184"/>
                  <a:pt x="2856165" y="2597185"/>
                  <a:pt x="2795435" y="2708677"/>
                </a:cubicBezTo>
                <a:cubicBezTo>
                  <a:pt x="2733130" y="2825679"/>
                  <a:pt x="2668859" y="2941105"/>
                  <a:pt x="2602619" y="3054959"/>
                </a:cubicBezTo>
                <a:cubicBezTo>
                  <a:pt x="2536379" y="3168812"/>
                  <a:pt x="2464238" y="3277943"/>
                  <a:pt x="2386193" y="3382352"/>
                </a:cubicBezTo>
                <a:cubicBezTo>
                  <a:pt x="2361009" y="3413570"/>
                  <a:pt x="2332677" y="3442426"/>
                  <a:pt x="2301197" y="3468922"/>
                </a:cubicBezTo>
                <a:cubicBezTo>
                  <a:pt x="2269717" y="3495418"/>
                  <a:pt x="2235089" y="3521127"/>
                  <a:pt x="2197313" y="3546048"/>
                </a:cubicBezTo>
                <a:cubicBezTo>
                  <a:pt x="2084771" y="3605336"/>
                  <a:pt x="1991905" y="3609534"/>
                  <a:pt x="1918713" y="3558641"/>
                </a:cubicBezTo>
                <a:cubicBezTo>
                  <a:pt x="1845522" y="3507748"/>
                  <a:pt x="1787284" y="3442689"/>
                  <a:pt x="1743999" y="3363464"/>
                </a:cubicBezTo>
                <a:cubicBezTo>
                  <a:pt x="1731932" y="3344576"/>
                  <a:pt x="1721438" y="3325688"/>
                  <a:pt x="1712519" y="3306800"/>
                </a:cubicBezTo>
                <a:cubicBezTo>
                  <a:pt x="1703599" y="3287911"/>
                  <a:pt x="1693106" y="3269024"/>
                  <a:pt x="1681039" y="3250135"/>
                </a:cubicBezTo>
                <a:cubicBezTo>
                  <a:pt x="1635392" y="3173533"/>
                  <a:pt x="1607060" y="3106376"/>
                  <a:pt x="1596042" y="3048663"/>
                </a:cubicBezTo>
                <a:cubicBezTo>
                  <a:pt x="1585024" y="2990949"/>
                  <a:pt x="1581876" y="2911199"/>
                  <a:pt x="1586598" y="2809414"/>
                </a:cubicBezTo>
                <a:cubicBezTo>
                  <a:pt x="1592894" y="2696085"/>
                  <a:pt x="1599190" y="2582757"/>
                  <a:pt x="1605486" y="2469428"/>
                </a:cubicBezTo>
                <a:cubicBezTo>
                  <a:pt x="1612307" y="2415387"/>
                  <a:pt x="1619128" y="2359773"/>
                  <a:pt x="1625948" y="2302584"/>
                </a:cubicBezTo>
                <a:cubicBezTo>
                  <a:pt x="1632769" y="2245395"/>
                  <a:pt x="1636442" y="2189780"/>
                  <a:pt x="1636966" y="2135739"/>
                </a:cubicBezTo>
                <a:lnTo>
                  <a:pt x="1359941" y="2595349"/>
                </a:lnTo>
                <a:cubicBezTo>
                  <a:pt x="1341578" y="2620139"/>
                  <a:pt x="1324788" y="2644537"/>
                  <a:pt x="1309573" y="2668540"/>
                </a:cubicBezTo>
                <a:cubicBezTo>
                  <a:pt x="1294357" y="2692544"/>
                  <a:pt x="1277568" y="2718515"/>
                  <a:pt x="1259205" y="2746453"/>
                </a:cubicBezTo>
                <a:cubicBezTo>
                  <a:pt x="1193490" y="2835516"/>
                  <a:pt x="1120299" y="2918676"/>
                  <a:pt x="1039631" y="2995933"/>
                </a:cubicBezTo>
                <a:cubicBezTo>
                  <a:pt x="958963" y="3073191"/>
                  <a:pt x="868458" y="3139037"/>
                  <a:pt x="768115" y="3193471"/>
                </a:cubicBezTo>
                <a:cubicBezTo>
                  <a:pt x="761426" y="3196226"/>
                  <a:pt x="754342" y="3198587"/>
                  <a:pt x="746866" y="3200554"/>
                </a:cubicBezTo>
                <a:cubicBezTo>
                  <a:pt x="739389" y="3202522"/>
                  <a:pt x="733880" y="3206456"/>
                  <a:pt x="730339" y="3212359"/>
                </a:cubicBezTo>
                <a:cubicBezTo>
                  <a:pt x="722862" y="3244102"/>
                  <a:pt x="715779" y="3293945"/>
                  <a:pt x="709090" y="3361890"/>
                </a:cubicBezTo>
                <a:cubicBezTo>
                  <a:pt x="702400" y="3429835"/>
                  <a:pt x="703187" y="3476530"/>
                  <a:pt x="711451" y="3501976"/>
                </a:cubicBezTo>
                <a:cubicBezTo>
                  <a:pt x="671970" y="3507748"/>
                  <a:pt x="632882" y="3507223"/>
                  <a:pt x="594187" y="3500402"/>
                </a:cubicBezTo>
                <a:cubicBezTo>
                  <a:pt x="555493" y="3493582"/>
                  <a:pt x="508535" y="3502501"/>
                  <a:pt x="453314" y="3527161"/>
                </a:cubicBezTo>
                <a:cubicBezTo>
                  <a:pt x="408455" y="3556804"/>
                  <a:pt x="364383" y="3580939"/>
                  <a:pt x="321097" y="3599565"/>
                </a:cubicBezTo>
                <a:cubicBezTo>
                  <a:pt x="277812" y="3618191"/>
                  <a:pt x="221148" y="3604549"/>
                  <a:pt x="151105" y="3558641"/>
                </a:cubicBezTo>
                <a:cubicBezTo>
                  <a:pt x="78307" y="3506305"/>
                  <a:pt x="38170" y="3459872"/>
                  <a:pt x="30693" y="3419341"/>
                </a:cubicBezTo>
                <a:cubicBezTo>
                  <a:pt x="23217" y="3378810"/>
                  <a:pt x="12986" y="3337099"/>
                  <a:pt x="0" y="3294207"/>
                </a:cubicBezTo>
                <a:lnTo>
                  <a:pt x="0" y="3231247"/>
                </a:lnTo>
                <a:lnTo>
                  <a:pt x="88144" y="2822005"/>
                </a:lnTo>
                <a:cubicBezTo>
                  <a:pt x="139431" y="2621582"/>
                  <a:pt x="194259" y="2424307"/>
                  <a:pt x="252628" y="2230179"/>
                </a:cubicBezTo>
                <a:cubicBezTo>
                  <a:pt x="310997" y="2036052"/>
                  <a:pt x="367399" y="1838777"/>
                  <a:pt x="421834" y="1638353"/>
                </a:cubicBezTo>
                <a:cubicBezTo>
                  <a:pt x="456724" y="1506136"/>
                  <a:pt x="492402" y="1373920"/>
                  <a:pt x="528866" y="1241703"/>
                </a:cubicBezTo>
                <a:cubicBezTo>
                  <a:pt x="565331" y="1109487"/>
                  <a:pt x="601008" y="977270"/>
                  <a:pt x="635899" y="845054"/>
                </a:cubicBezTo>
                <a:cubicBezTo>
                  <a:pt x="651639" y="776060"/>
                  <a:pt x="667379" y="707853"/>
                  <a:pt x="683119" y="640433"/>
                </a:cubicBezTo>
                <a:cubicBezTo>
                  <a:pt x="698859" y="573013"/>
                  <a:pt x="714599" y="504806"/>
                  <a:pt x="730339" y="435812"/>
                </a:cubicBezTo>
                <a:cubicBezTo>
                  <a:pt x="747128" y="378230"/>
                  <a:pt x="757622" y="326550"/>
                  <a:pt x="761819" y="280772"/>
                </a:cubicBezTo>
                <a:cubicBezTo>
                  <a:pt x="766016" y="234995"/>
                  <a:pt x="757622" y="181741"/>
                  <a:pt x="736635" y="121011"/>
                </a:cubicBezTo>
                <a:cubicBezTo>
                  <a:pt x="729683" y="102516"/>
                  <a:pt x="721551" y="85989"/>
                  <a:pt x="712238" y="71430"/>
                </a:cubicBezTo>
                <a:cubicBezTo>
                  <a:pt x="702925" y="56870"/>
                  <a:pt x="696367" y="41917"/>
                  <a:pt x="692563" y="26570"/>
                </a:cubicBezTo>
                <a:cubicBezTo>
                  <a:pt x="735454" y="28669"/>
                  <a:pt x="802350" y="43360"/>
                  <a:pt x="893249" y="70642"/>
                </a:cubicBezTo>
                <a:cubicBezTo>
                  <a:pt x="984147" y="97925"/>
                  <a:pt x="1049469" y="125208"/>
                  <a:pt x="1089212" y="152491"/>
                </a:cubicBezTo>
                <a:cubicBezTo>
                  <a:pt x="1184177" y="229093"/>
                  <a:pt x="1231922" y="337174"/>
                  <a:pt x="1232447" y="476736"/>
                </a:cubicBezTo>
                <a:cubicBezTo>
                  <a:pt x="1232971" y="616298"/>
                  <a:pt x="1220904" y="743268"/>
                  <a:pt x="1196245" y="857646"/>
                </a:cubicBezTo>
                <a:cubicBezTo>
                  <a:pt x="1176832" y="954972"/>
                  <a:pt x="1155845" y="1051511"/>
                  <a:pt x="1133284" y="1147263"/>
                </a:cubicBezTo>
                <a:cubicBezTo>
                  <a:pt x="1110724" y="1243015"/>
                  <a:pt x="1089737" y="1339554"/>
                  <a:pt x="1070324" y="1436880"/>
                </a:cubicBezTo>
                <a:cubicBezTo>
                  <a:pt x="1047370" y="1527123"/>
                  <a:pt x="1024022" y="1623662"/>
                  <a:pt x="1000281" y="1726497"/>
                </a:cubicBezTo>
                <a:cubicBezTo>
                  <a:pt x="976540" y="1829332"/>
                  <a:pt x="957914" y="1925871"/>
                  <a:pt x="944404" y="2016115"/>
                </a:cubicBezTo>
                <a:cubicBezTo>
                  <a:pt x="966571" y="1977420"/>
                  <a:pt x="988345" y="1935184"/>
                  <a:pt x="1009725" y="1889407"/>
                </a:cubicBezTo>
                <a:cubicBezTo>
                  <a:pt x="1031105" y="1843630"/>
                  <a:pt x="1051305" y="1799820"/>
                  <a:pt x="1070324" y="1757977"/>
                </a:cubicBezTo>
                <a:cubicBezTo>
                  <a:pt x="1159387" y="1592838"/>
                  <a:pt x="1247269" y="1421009"/>
                  <a:pt x="1333970" y="1242490"/>
                </a:cubicBezTo>
                <a:cubicBezTo>
                  <a:pt x="1420672" y="1063972"/>
                  <a:pt x="1500684" y="887421"/>
                  <a:pt x="1574006" y="712837"/>
                </a:cubicBezTo>
                <a:cubicBezTo>
                  <a:pt x="1600764" y="646204"/>
                  <a:pt x="1627522" y="606329"/>
                  <a:pt x="1654280" y="593213"/>
                </a:cubicBezTo>
                <a:cubicBezTo>
                  <a:pt x="1681039" y="580096"/>
                  <a:pt x="1736129" y="577997"/>
                  <a:pt x="1819551" y="586916"/>
                </a:cubicBezTo>
                <a:cubicBezTo>
                  <a:pt x="1972405" y="600597"/>
                  <a:pt x="2076639" y="620806"/>
                  <a:pt x="2132253" y="647545"/>
                </a:cubicBezTo>
                <a:cubicBezTo>
                  <a:pt x="2187869" y="674284"/>
                  <a:pt x="2222147" y="701022"/>
                  <a:pt x="2235089" y="727761"/>
                </a:cubicBezTo>
                <a:cubicBezTo>
                  <a:pt x="2248031" y="754500"/>
                  <a:pt x="2266919" y="774709"/>
                  <a:pt x="2291753" y="788389"/>
                </a:cubicBezTo>
                <a:cubicBezTo>
                  <a:pt x="2316937" y="802031"/>
                  <a:pt x="2342121" y="812524"/>
                  <a:pt x="2367305" y="819869"/>
                </a:cubicBezTo>
                <a:cubicBezTo>
                  <a:pt x="2355631" y="825247"/>
                  <a:pt x="2345925" y="828658"/>
                  <a:pt x="2338186" y="830100"/>
                </a:cubicBezTo>
                <a:cubicBezTo>
                  <a:pt x="2330447" y="831543"/>
                  <a:pt x="2319167" y="836528"/>
                  <a:pt x="2304345" y="845054"/>
                </a:cubicBezTo>
                <a:cubicBezTo>
                  <a:pt x="2333595" y="970974"/>
                  <a:pt x="2345925" y="1087451"/>
                  <a:pt x="2341334" y="1194483"/>
                </a:cubicBezTo>
                <a:cubicBezTo>
                  <a:pt x="2336743" y="1301516"/>
                  <a:pt x="2328611" y="1417992"/>
                  <a:pt x="2316937" y="1543913"/>
                </a:cubicBezTo>
                <a:cubicBezTo>
                  <a:pt x="2313789" y="1606348"/>
                  <a:pt x="2310641" y="1667210"/>
                  <a:pt x="2307493" y="1726497"/>
                </a:cubicBezTo>
                <a:cubicBezTo>
                  <a:pt x="2304345" y="1785785"/>
                  <a:pt x="2301197" y="1846646"/>
                  <a:pt x="2298049" y="1909082"/>
                </a:cubicBezTo>
                <a:cubicBezTo>
                  <a:pt x="2294114" y="1961811"/>
                  <a:pt x="2289392" y="2021624"/>
                  <a:pt x="2283883" y="2088519"/>
                </a:cubicBezTo>
                <a:cubicBezTo>
                  <a:pt x="2278374" y="2155414"/>
                  <a:pt x="2276800" y="2215226"/>
                  <a:pt x="2279161" y="2267956"/>
                </a:cubicBezTo>
                <a:cubicBezTo>
                  <a:pt x="2288736" y="2257856"/>
                  <a:pt x="2297918" y="2245001"/>
                  <a:pt x="2306706" y="2229392"/>
                </a:cubicBezTo>
                <a:cubicBezTo>
                  <a:pt x="2315494" y="2213783"/>
                  <a:pt x="2323102" y="2199355"/>
                  <a:pt x="2329529" y="2186107"/>
                </a:cubicBezTo>
                <a:cubicBezTo>
                  <a:pt x="2444038" y="1971518"/>
                  <a:pt x="2559727" y="1753780"/>
                  <a:pt x="2676597" y="1532895"/>
                </a:cubicBezTo>
                <a:cubicBezTo>
                  <a:pt x="2793467" y="1312009"/>
                  <a:pt x="2904435" y="1091123"/>
                  <a:pt x="3009500" y="870238"/>
                </a:cubicBezTo>
                <a:cubicBezTo>
                  <a:pt x="3072985" y="731463"/>
                  <a:pt x="3149062" y="585605"/>
                  <a:pt x="3237731" y="432664"/>
                </a:cubicBezTo>
                <a:cubicBezTo>
                  <a:pt x="3326400" y="279723"/>
                  <a:pt x="3424513" y="159049"/>
                  <a:pt x="3532070" y="70642"/>
                </a:cubicBezTo>
                <a:cubicBezTo>
                  <a:pt x="3593849" y="26374"/>
                  <a:pt x="3656515" y="2911"/>
                  <a:pt x="3720065" y="255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9F9C4-5A9F-8FC7-A1C5-F22D316D4FDE}"/>
              </a:ext>
            </a:extLst>
          </p:cNvPr>
          <p:cNvSpPr txBox="1"/>
          <p:nvPr/>
        </p:nvSpPr>
        <p:spPr>
          <a:xfrm>
            <a:off x="5879381" y="4325180"/>
            <a:ext cx="5943600" cy="1433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Sustainability in fast fashion.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Over-reliance on traditional stores.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Diminished presence in the U.S. &amp; Asia.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4351DA-1F27-6BF8-AA3D-07B0EF12B919}"/>
              </a:ext>
            </a:extLst>
          </p:cNvPr>
          <p:cNvCxnSpPr/>
          <p:nvPr/>
        </p:nvCxnSpPr>
        <p:spPr>
          <a:xfrm>
            <a:off x="5517229" y="1381716"/>
            <a:ext cx="0" cy="49377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1E07E0-78BD-4DC7-EBF2-94B926938628}"/>
              </a:ext>
            </a:extLst>
          </p:cNvPr>
          <p:cNvCxnSpPr/>
          <p:nvPr/>
        </p:nvCxnSpPr>
        <p:spPr>
          <a:xfrm>
            <a:off x="5376552" y="1539909"/>
            <a:ext cx="0" cy="4663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93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B0F5-937C-45A4-B929-6DAAD0B81623}"/>
              </a:ext>
            </a:extLst>
          </p:cNvPr>
          <p:cNvSpPr txBox="1">
            <a:spLocks/>
          </p:cNvSpPr>
          <p:nvPr/>
        </p:nvSpPr>
        <p:spPr>
          <a:xfrm>
            <a:off x="511034" y="532196"/>
            <a:ext cx="11612880" cy="731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000" b="1" dirty="0">
                <a:ea typeface="Verdana" panose="020B0604030504040204" pitchFamily="34" charset="0"/>
                <a:cs typeface="Segoe UI" panose="020B0502040204020203" pitchFamily="34" charset="0"/>
              </a:rPr>
              <a:t>SWOT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931C0-1A86-4920-86C7-896F9A6CB1B2}"/>
              </a:ext>
            </a:extLst>
          </p:cNvPr>
          <p:cNvSpPr txBox="1"/>
          <p:nvPr/>
        </p:nvSpPr>
        <p:spPr>
          <a:xfrm>
            <a:off x="511034" y="4187148"/>
            <a:ext cx="4754880" cy="2399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Utilizes technology.</a:t>
            </a:r>
          </a:p>
          <a:p>
            <a:pPr marL="342900" indent="-342900" algn="just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Online shopping.</a:t>
            </a:r>
          </a:p>
          <a:p>
            <a:pPr marL="342900" indent="-342900" algn="just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Invests in marketing.</a:t>
            </a:r>
          </a:p>
          <a:p>
            <a:pPr marL="342900" indent="-342900" algn="just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Environmentally friendly.</a:t>
            </a:r>
          </a:p>
          <a:p>
            <a:pPr marL="342900" indent="-342900" algn="just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Market expansion.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D6402-FF22-4CA5-8025-EE2B6928F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9F9C4-5A9F-8FC7-A1C5-F22D316D4FDE}"/>
              </a:ext>
            </a:extLst>
          </p:cNvPr>
          <p:cNvSpPr txBox="1"/>
          <p:nvPr/>
        </p:nvSpPr>
        <p:spPr>
          <a:xfrm>
            <a:off x="5853834" y="4295400"/>
            <a:ext cx="5760720" cy="231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Internal &amp; external competition.</a:t>
            </a:r>
          </a:p>
          <a:p>
            <a:pPr marL="342900" indent="-342900" algn="just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Cost of raw materials.</a:t>
            </a:r>
          </a:p>
          <a:p>
            <a:pPr marL="342900" indent="-342900" algn="just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Impact from the COVID-19 pandemic.</a:t>
            </a:r>
          </a:p>
          <a:p>
            <a:pPr marL="342900" indent="-342900" algn="just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Legal and political considerations.</a:t>
            </a:r>
          </a:p>
          <a:p>
            <a:pPr marL="342900" indent="-342900" algn="just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a typeface="Verdana" panose="020B0604030504040204" pitchFamily="34" charset="0"/>
              </a:rPr>
              <a:t>Environmental sustainability.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4351DA-1F27-6BF8-AA3D-07B0EF12B919}"/>
              </a:ext>
            </a:extLst>
          </p:cNvPr>
          <p:cNvCxnSpPr/>
          <p:nvPr/>
        </p:nvCxnSpPr>
        <p:spPr>
          <a:xfrm>
            <a:off x="5172176" y="1405529"/>
            <a:ext cx="0" cy="52120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1E07E0-78BD-4DC7-EBF2-94B926938628}"/>
              </a:ext>
            </a:extLst>
          </p:cNvPr>
          <p:cNvCxnSpPr/>
          <p:nvPr/>
        </p:nvCxnSpPr>
        <p:spPr>
          <a:xfrm>
            <a:off x="5282708" y="1559201"/>
            <a:ext cx="0" cy="4937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in em Fashion Wear">
            <a:extLst>
              <a:ext uri="{FF2B5EF4-FFF2-40B4-BE49-F238E27FC236}">
                <a16:creationId xmlns:a16="http://schemas.microsoft.com/office/drawing/2014/main" id="{0FEC395F-DD69-6F13-9F80-E1AC2C506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55" t="13861" r="15006" b="32336"/>
          <a:stretch>
            <a:fillRect/>
          </a:stretch>
        </p:blipFill>
        <p:spPr bwMode="auto">
          <a:xfrm>
            <a:off x="1822919" y="1545251"/>
            <a:ext cx="1745510" cy="2468880"/>
          </a:xfrm>
          <a:custGeom>
            <a:avLst/>
            <a:gdLst>
              <a:gd name="connsiteX0" fmla="*/ 818483 w 2536263"/>
              <a:gd name="connsiteY0" fmla="*/ 3412446 h 3587335"/>
              <a:gd name="connsiteX1" fmla="*/ 915285 w 2536263"/>
              <a:gd name="connsiteY1" fmla="*/ 3417955 h 3587335"/>
              <a:gd name="connsiteX2" fmla="*/ 1007364 w 2536263"/>
              <a:gd name="connsiteY2" fmla="*/ 3437630 h 3587335"/>
              <a:gd name="connsiteX3" fmla="*/ 969588 w 2536263"/>
              <a:gd name="connsiteY3" fmla="*/ 3443926 h 3587335"/>
              <a:gd name="connsiteX4" fmla="*/ 886952 w 2536263"/>
              <a:gd name="connsiteY4" fmla="*/ 3437630 h 3587335"/>
              <a:gd name="connsiteX5" fmla="*/ 818483 w 2536263"/>
              <a:gd name="connsiteY5" fmla="*/ 3412446 h 3587335"/>
              <a:gd name="connsiteX6" fmla="*/ 614846 w 2536263"/>
              <a:gd name="connsiteY6" fmla="*/ 3325482 h 3587335"/>
              <a:gd name="connsiteX7" fmla="*/ 621732 w 2536263"/>
              <a:gd name="connsiteY7" fmla="*/ 3327450 h 3587335"/>
              <a:gd name="connsiteX8" fmla="*/ 648490 w 2536263"/>
              <a:gd name="connsiteY8" fmla="*/ 3343190 h 3587335"/>
              <a:gd name="connsiteX9" fmla="*/ 708303 w 2536263"/>
              <a:gd name="connsiteY9" fmla="*/ 3369161 h 3587335"/>
              <a:gd name="connsiteX10" fmla="*/ 768115 w 2536263"/>
              <a:gd name="connsiteY10" fmla="*/ 3399854 h 3587335"/>
              <a:gd name="connsiteX11" fmla="*/ 724043 w 2536263"/>
              <a:gd name="connsiteY11" fmla="*/ 3387262 h 3587335"/>
              <a:gd name="connsiteX12" fmla="*/ 679971 w 2536263"/>
              <a:gd name="connsiteY12" fmla="*/ 3374670 h 3587335"/>
              <a:gd name="connsiteX13" fmla="*/ 637473 w 2536263"/>
              <a:gd name="connsiteY13" fmla="*/ 3350273 h 3587335"/>
              <a:gd name="connsiteX14" fmla="*/ 604418 w 2536263"/>
              <a:gd name="connsiteY14" fmla="*/ 3330598 h 3587335"/>
              <a:gd name="connsiteX15" fmla="*/ 614846 w 2536263"/>
              <a:gd name="connsiteY15" fmla="*/ 3325482 h 3587335"/>
              <a:gd name="connsiteX16" fmla="*/ 1630670 w 2536263"/>
              <a:gd name="connsiteY16" fmla="*/ 3154309 h 3587335"/>
              <a:gd name="connsiteX17" fmla="*/ 1605486 w 2536263"/>
              <a:gd name="connsiteY17" fmla="*/ 3185789 h 3587335"/>
              <a:gd name="connsiteX18" fmla="*/ 1459104 w 2536263"/>
              <a:gd name="connsiteY18" fmla="*/ 3270786 h 3587335"/>
              <a:gd name="connsiteX19" fmla="*/ 1246613 w 2536263"/>
              <a:gd name="connsiteY19" fmla="*/ 3355782 h 3587335"/>
              <a:gd name="connsiteX20" fmla="*/ 1297768 w 2536263"/>
              <a:gd name="connsiteY20" fmla="*/ 3331385 h 3587335"/>
              <a:gd name="connsiteX21" fmla="*/ 1353645 w 2536263"/>
              <a:gd name="connsiteY21" fmla="*/ 3311710 h 3587335"/>
              <a:gd name="connsiteX22" fmla="*/ 1522851 w 2536263"/>
              <a:gd name="connsiteY22" fmla="*/ 3223565 h 3587335"/>
              <a:gd name="connsiteX23" fmla="*/ 1630670 w 2536263"/>
              <a:gd name="connsiteY23" fmla="*/ 3154309 h 3587335"/>
              <a:gd name="connsiteX24" fmla="*/ 1635034 w 2536263"/>
              <a:gd name="connsiteY24" fmla="*/ 3152363 h 3587335"/>
              <a:gd name="connsiteX25" fmla="*/ 1634605 w 2536263"/>
              <a:gd name="connsiteY25" fmla="*/ 3152735 h 3587335"/>
              <a:gd name="connsiteX26" fmla="*/ 1630670 w 2536263"/>
              <a:gd name="connsiteY26" fmla="*/ 3154309 h 3587335"/>
              <a:gd name="connsiteX27" fmla="*/ 1574006 w 2536263"/>
              <a:gd name="connsiteY27" fmla="*/ 3148013 h 3587335"/>
              <a:gd name="connsiteX28" fmla="*/ 1569284 w 2536263"/>
              <a:gd name="connsiteY28" fmla="*/ 3162179 h 3587335"/>
              <a:gd name="connsiteX29" fmla="*/ 1555118 w 2536263"/>
              <a:gd name="connsiteY29" fmla="*/ 3166901 h 3587335"/>
              <a:gd name="connsiteX30" fmla="*/ 1557479 w 2536263"/>
              <a:gd name="connsiteY30" fmla="*/ 3152735 h 3587335"/>
              <a:gd name="connsiteX31" fmla="*/ 1574006 w 2536263"/>
              <a:gd name="connsiteY31" fmla="*/ 3148013 h 3587335"/>
              <a:gd name="connsiteX32" fmla="*/ 420973 w 2536263"/>
              <a:gd name="connsiteY32" fmla="*/ 3051851 h 3587335"/>
              <a:gd name="connsiteX33" fmla="*/ 421342 w 2536263"/>
              <a:gd name="connsiteY33" fmla="*/ 3051940 h 3587335"/>
              <a:gd name="connsiteX34" fmla="*/ 421834 w 2536263"/>
              <a:gd name="connsiteY34" fmla="*/ 3053573 h 3587335"/>
              <a:gd name="connsiteX35" fmla="*/ 837371 w 2536263"/>
              <a:gd name="connsiteY35" fmla="*/ 3022093 h 3587335"/>
              <a:gd name="connsiteX36" fmla="*/ 915285 w 2536263"/>
              <a:gd name="connsiteY36" fmla="*/ 3051999 h 3587335"/>
              <a:gd name="connsiteX37" fmla="*/ 1007364 w 2536263"/>
              <a:gd name="connsiteY37" fmla="*/ 3053573 h 3587335"/>
              <a:gd name="connsiteX38" fmla="*/ 1517342 w 2536263"/>
              <a:gd name="connsiteY38" fmla="*/ 2971724 h 3587335"/>
              <a:gd name="connsiteX39" fmla="*/ 1424475 w 2536263"/>
              <a:gd name="connsiteY39" fmla="*/ 3040981 h 3587335"/>
              <a:gd name="connsiteX40" fmla="*/ 1322165 w 2536263"/>
              <a:gd name="connsiteY40" fmla="*/ 3091349 h 3587335"/>
              <a:gd name="connsiteX41" fmla="*/ 1265501 w 2536263"/>
              <a:gd name="connsiteY41" fmla="*/ 3116533 h 3587335"/>
              <a:gd name="connsiteX42" fmla="*/ 1256844 w 2536263"/>
              <a:gd name="connsiteY42" fmla="*/ 3122829 h 3587335"/>
              <a:gd name="connsiteX43" fmla="*/ 1252909 w 2536263"/>
              <a:gd name="connsiteY43" fmla="*/ 3129125 h 3587335"/>
              <a:gd name="connsiteX44" fmla="*/ 1218281 w 2536263"/>
              <a:gd name="connsiteY44" fmla="*/ 3132273 h 3587335"/>
              <a:gd name="connsiteX45" fmla="*/ 1183653 w 2536263"/>
              <a:gd name="connsiteY45" fmla="*/ 3135421 h 3587335"/>
              <a:gd name="connsiteX46" fmla="*/ 1200967 w 2536263"/>
              <a:gd name="connsiteY46" fmla="*/ 3125977 h 3587335"/>
              <a:gd name="connsiteX47" fmla="*/ 1227725 w 2536263"/>
              <a:gd name="connsiteY47" fmla="*/ 3116533 h 3587335"/>
              <a:gd name="connsiteX48" fmla="*/ 1252909 w 2536263"/>
              <a:gd name="connsiteY48" fmla="*/ 3112598 h 3587335"/>
              <a:gd name="connsiteX49" fmla="*/ 1278093 w 2536263"/>
              <a:gd name="connsiteY49" fmla="*/ 3103941 h 3587335"/>
              <a:gd name="connsiteX50" fmla="*/ 1317443 w 2536263"/>
              <a:gd name="connsiteY50" fmla="*/ 3085053 h 3587335"/>
              <a:gd name="connsiteX51" fmla="*/ 1366237 w 2536263"/>
              <a:gd name="connsiteY51" fmla="*/ 3066165 h 3587335"/>
              <a:gd name="connsiteX52" fmla="*/ 1406375 w 2536263"/>
              <a:gd name="connsiteY52" fmla="*/ 3040981 h 3587335"/>
              <a:gd name="connsiteX53" fmla="*/ 1441790 w 2536263"/>
              <a:gd name="connsiteY53" fmla="*/ 3015797 h 3587335"/>
              <a:gd name="connsiteX54" fmla="*/ 1477205 w 2536263"/>
              <a:gd name="connsiteY54" fmla="*/ 2993761 h 3587335"/>
              <a:gd name="connsiteX55" fmla="*/ 1517342 w 2536263"/>
              <a:gd name="connsiteY55" fmla="*/ 2971724 h 3587335"/>
              <a:gd name="connsiteX56" fmla="*/ 554050 w 2536263"/>
              <a:gd name="connsiteY56" fmla="*/ 2933948 h 3587335"/>
              <a:gd name="connsiteX57" fmla="*/ 557985 w 2536263"/>
              <a:gd name="connsiteY57" fmla="*/ 2952049 h 3587335"/>
              <a:gd name="connsiteX58" fmla="*/ 585530 w 2536263"/>
              <a:gd name="connsiteY58" fmla="*/ 2984317 h 3587335"/>
              <a:gd name="connsiteX59" fmla="*/ 705155 w 2536263"/>
              <a:gd name="connsiteY59" fmla="*/ 3072461 h 3587335"/>
              <a:gd name="connsiteX60" fmla="*/ 629602 w 2536263"/>
              <a:gd name="connsiteY60" fmla="*/ 2989038 h 3587335"/>
              <a:gd name="connsiteX61" fmla="*/ 554050 w 2536263"/>
              <a:gd name="connsiteY61" fmla="*/ 2933948 h 3587335"/>
              <a:gd name="connsiteX62" fmla="*/ 321097 w 2536263"/>
              <a:gd name="connsiteY62" fmla="*/ 2908764 h 3587335"/>
              <a:gd name="connsiteX63" fmla="*/ 325032 w 2536263"/>
              <a:gd name="connsiteY63" fmla="*/ 2912699 h 3587335"/>
              <a:gd name="connsiteX64" fmla="*/ 333689 w 2536263"/>
              <a:gd name="connsiteY64" fmla="*/ 2921356 h 3587335"/>
              <a:gd name="connsiteX65" fmla="*/ 366743 w 2536263"/>
              <a:gd name="connsiteY65" fmla="*/ 2982742 h 3587335"/>
              <a:gd name="connsiteX66" fmla="*/ 409242 w 2536263"/>
              <a:gd name="connsiteY66" fmla="*/ 3034685 h 3587335"/>
              <a:gd name="connsiteX67" fmla="*/ 409242 w 2536263"/>
              <a:gd name="connsiteY67" fmla="*/ 3037833 h 3587335"/>
              <a:gd name="connsiteX68" fmla="*/ 409242 w 2536263"/>
              <a:gd name="connsiteY68" fmla="*/ 3040981 h 3587335"/>
              <a:gd name="connsiteX69" fmla="*/ 412390 w 2536263"/>
              <a:gd name="connsiteY69" fmla="*/ 3040981 h 3587335"/>
              <a:gd name="connsiteX70" fmla="*/ 415538 w 2536263"/>
              <a:gd name="connsiteY70" fmla="*/ 3040981 h 3587335"/>
              <a:gd name="connsiteX71" fmla="*/ 420973 w 2536263"/>
              <a:gd name="connsiteY71" fmla="*/ 3051851 h 3587335"/>
              <a:gd name="connsiteX72" fmla="*/ 415046 w 2536263"/>
              <a:gd name="connsiteY72" fmla="*/ 3050425 h 3587335"/>
              <a:gd name="connsiteX73" fmla="*/ 403733 w 2536263"/>
              <a:gd name="connsiteY73" fmla="*/ 3042555 h 3587335"/>
              <a:gd name="connsiteX74" fmla="*/ 384057 w 2536263"/>
              <a:gd name="connsiteY74" fmla="*/ 3022093 h 3587335"/>
              <a:gd name="connsiteX75" fmla="*/ 377761 w 2536263"/>
              <a:gd name="connsiteY75" fmla="*/ 3003204 h 3587335"/>
              <a:gd name="connsiteX76" fmla="*/ 347068 w 2536263"/>
              <a:gd name="connsiteY76" fmla="*/ 2960706 h 3587335"/>
              <a:gd name="connsiteX77" fmla="*/ 321097 w 2536263"/>
              <a:gd name="connsiteY77" fmla="*/ 2908764 h 3587335"/>
              <a:gd name="connsiteX78" fmla="*/ 1464358 w 2536263"/>
              <a:gd name="connsiteY78" fmla="*/ 2883841 h 3587335"/>
              <a:gd name="connsiteX79" fmla="*/ 1415179 w 2536263"/>
              <a:gd name="connsiteY79" fmla="*/ 2918553 h 3587335"/>
              <a:gd name="connsiteX80" fmla="*/ 1359941 w 2536263"/>
              <a:gd name="connsiteY80" fmla="*/ 2952837 h 3587335"/>
              <a:gd name="connsiteX81" fmla="*/ 1227725 w 2536263"/>
              <a:gd name="connsiteY81" fmla="*/ 3009501 h 3587335"/>
              <a:gd name="connsiteX82" fmla="*/ 1095508 w 2536263"/>
              <a:gd name="connsiteY82" fmla="*/ 3047277 h 3587335"/>
              <a:gd name="connsiteX83" fmla="*/ 1455956 w 2536263"/>
              <a:gd name="connsiteY83" fmla="*/ 2890663 h 3587335"/>
              <a:gd name="connsiteX84" fmla="*/ 503682 w 2536263"/>
              <a:gd name="connsiteY84" fmla="*/ 2814324 h 3587335"/>
              <a:gd name="connsiteX85" fmla="*/ 554050 w 2536263"/>
              <a:gd name="connsiteY85" fmla="*/ 2889876 h 3587335"/>
              <a:gd name="connsiteX86" fmla="*/ 610714 w 2536263"/>
              <a:gd name="connsiteY86" fmla="*/ 2952837 h 3587335"/>
              <a:gd name="connsiteX87" fmla="*/ 860194 w 2536263"/>
              <a:gd name="connsiteY87" fmla="*/ 3105515 h 3587335"/>
              <a:gd name="connsiteX88" fmla="*/ 1152173 w 2536263"/>
              <a:gd name="connsiteY88" fmla="*/ 3116533 h 3587335"/>
              <a:gd name="connsiteX89" fmla="*/ 1103378 w 2536263"/>
              <a:gd name="connsiteY89" fmla="*/ 3130699 h 3587335"/>
              <a:gd name="connsiteX90" fmla="*/ 1045140 w 2536263"/>
              <a:gd name="connsiteY90" fmla="*/ 3135421 h 3587335"/>
              <a:gd name="connsiteX91" fmla="*/ 887973 w 2536263"/>
              <a:gd name="connsiteY91" fmla="*/ 3143349 h 3587335"/>
              <a:gd name="connsiteX92" fmla="*/ 832941 w 2536263"/>
              <a:gd name="connsiteY92" fmla="*/ 3123295 h 3587335"/>
              <a:gd name="connsiteX93" fmla="*/ 730339 w 2536263"/>
              <a:gd name="connsiteY93" fmla="*/ 3085053 h 3587335"/>
              <a:gd name="connsiteX94" fmla="*/ 730339 w 2536263"/>
              <a:gd name="connsiteY94" fmla="*/ 3088201 h 3587335"/>
              <a:gd name="connsiteX95" fmla="*/ 730339 w 2536263"/>
              <a:gd name="connsiteY95" fmla="*/ 3091349 h 3587335"/>
              <a:gd name="connsiteX96" fmla="*/ 749227 w 2536263"/>
              <a:gd name="connsiteY96" fmla="*/ 3103941 h 3587335"/>
              <a:gd name="connsiteX97" fmla="*/ 753162 w 2536263"/>
              <a:gd name="connsiteY97" fmla="*/ 3107089 h 3587335"/>
              <a:gd name="connsiteX98" fmla="*/ 761819 w 2536263"/>
              <a:gd name="connsiteY98" fmla="*/ 3110237 h 3587335"/>
              <a:gd name="connsiteX99" fmla="*/ 868851 w 2536263"/>
              <a:gd name="connsiteY99" fmla="*/ 3148013 h 3587335"/>
              <a:gd name="connsiteX100" fmla="*/ 1045140 w 2536263"/>
              <a:gd name="connsiteY100" fmla="*/ 3166901 h 3587335"/>
              <a:gd name="connsiteX101" fmla="*/ 1086064 w 2536263"/>
              <a:gd name="connsiteY101" fmla="*/ 3148800 h 3587335"/>
              <a:gd name="connsiteX102" fmla="*/ 1183653 w 2536263"/>
              <a:gd name="connsiteY102" fmla="*/ 3135421 h 3587335"/>
              <a:gd name="connsiteX103" fmla="*/ 1158469 w 2536263"/>
              <a:gd name="connsiteY103" fmla="*/ 3148013 h 3587335"/>
              <a:gd name="connsiteX104" fmla="*/ 1145877 w 2536263"/>
              <a:gd name="connsiteY104" fmla="*/ 3153523 h 3587335"/>
              <a:gd name="connsiteX105" fmla="*/ 1133285 w 2536263"/>
              <a:gd name="connsiteY105" fmla="*/ 3154309 h 3587335"/>
              <a:gd name="connsiteX106" fmla="*/ 1108887 w 2536263"/>
              <a:gd name="connsiteY106" fmla="*/ 3160605 h 3587335"/>
              <a:gd name="connsiteX107" fmla="*/ 1089212 w 2536263"/>
              <a:gd name="connsiteY107" fmla="*/ 3166901 h 3587335"/>
              <a:gd name="connsiteX108" fmla="*/ 1173422 w 2536263"/>
              <a:gd name="connsiteY108" fmla="*/ 3157457 h 3587335"/>
              <a:gd name="connsiteX109" fmla="*/ 1252909 w 2536263"/>
              <a:gd name="connsiteY109" fmla="*/ 3129125 h 3587335"/>
              <a:gd name="connsiteX110" fmla="*/ 1358367 w 2536263"/>
              <a:gd name="connsiteY110" fmla="*/ 3088988 h 3587335"/>
              <a:gd name="connsiteX111" fmla="*/ 1454382 w 2536263"/>
              <a:gd name="connsiteY111" fmla="*/ 3034685 h 3587335"/>
              <a:gd name="connsiteX112" fmla="*/ 1543313 w 2536263"/>
              <a:gd name="connsiteY112" fmla="*/ 2966215 h 3587335"/>
              <a:gd name="connsiteX113" fmla="*/ 1618078 w 2536263"/>
              <a:gd name="connsiteY113" fmla="*/ 2902468 h 3587335"/>
              <a:gd name="connsiteX114" fmla="*/ 1605486 w 2536263"/>
              <a:gd name="connsiteY114" fmla="*/ 2902468 h 3587335"/>
              <a:gd name="connsiteX115" fmla="*/ 1566136 w 2536263"/>
              <a:gd name="connsiteY115" fmla="*/ 2941819 h 3587335"/>
              <a:gd name="connsiteX116" fmla="*/ 1517342 w 2536263"/>
              <a:gd name="connsiteY116" fmla="*/ 2971724 h 3587335"/>
              <a:gd name="connsiteX117" fmla="*/ 1555118 w 2536263"/>
              <a:gd name="connsiteY117" fmla="*/ 2927653 h 3587335"/>
              <a:gd name="connsiteX118" fmla="*/ 1478779 w 2536263"/>
              <a:gd name="connsiteY118" fmla="*/ 2971724 h 3587335"/>
              <a:gd name="connsiteX119" fmla="*/ 1397717 w 2536263"/>
              <a:gd name="connsiteY119" fmla="*/ 3015797 h 3587335"/>
              <a:gd name="connsiteX120" fmla="*/ 1379616 w 2536263"/>
              <a:gd name="connsiteY120" fmla="*/ 3026815 h 3587335"/>
              <a:gd name="connsiteX121" fmla="*/ 1347349 w 2536263"/>
              <a:gd name="connsiteY121" fmla="*/ 3028389 h 3587335"/>
              <a:gd name="connsiteX122" fmla="*/ 1344988 w 2536263"/>
              <a:gd name="connsiteY122" fmla="*/ 3048851 h 3587335"/>
              <a:gd name="connsiteX123" fmla="*/ 1271797 w 2536263"/>
              <a:gd name="connsiteY123" fmla="*/ 3078757 h 3587335"/>
              <a:gd name="connsiteX124" fmla="*/ 1271797 w 2536263"/>
              <a:gd name="connsiteY124" fmla="*/ 3074822 h 3587335"/>
              <a:gd name="connsiteX125" fmla="*/ 1271797 w 2536263"/>
              <a:gd name="connsiteY125" fmla="*/ 3066165 h 3587335"/>
              <a:gd name="connsiteX126" fmla="*/ 1256057 w 2536263"/>
              <a:gd name="connsiteY126" fmla="*/ 3072461 h 3587335"/>
              <a:gd name="connsiteX127" fmla="*/ 1240317 w 2536263"/>
              <a:gd name="connsiteY127" fmla="*/ 3078757 h 3587335"/>
              <a:gd name="connsiteX128" fmla="*/ 1208837 w 2536263"/>
              <a:gd name="connsiteY128" fmla="*/ 3091349 h 3587335"/>
              <a:gd name="connsiteX129" fmla="*/ 1237169 w 2536263"/>
              <a:gd name="connsiteY129" fmla="*/ 3085840 h 3587335"/>
              <a:gd name="connsiteX130" fmla="*/ 1265501 w 2536263"/>
              <a:gd name="connsiteY130" fmla="*/ 3085053 h 3587335"/>
              <a:gd name="connsiteX131" fmla="*/ 1158469 w 2536263"/>
              <a:gd name="connsiteY131" fmla="*/ 3116533 h 3587335"/>
              <a:gd name="connsiteX132" fmla="*/ 1184440 w 2536263"/>
              <a:gd name="connsiteY132" fmla="*/ 3105515 h 3587335"/>
              <a:gd name="connsiteX133" fmla="*/ 1215133 w 2536263"/>
              <a:gd name="connsiteY133" fmla="*/ 3085053 h 3587335"/>
              <a:gd name="connsiteX134" fmla="*/ 1020743 w 2536263"/>
              <a:gd name="connsiteY134" fmla="*/ 3113385 h 3587335"/>
              <a:gd name="connsiteX135" fmla="*/ 831075 w 2536263"/>
              <a:gd name="connsiteY135" fmla="*/ 3085053 h 3587335"/>
              <a:gd name="connsiteX136" fmla="*/ 827140 w 2536263"/>
              <a:gd name="connsiteY136" fmla="*/ 3075609 h 3587335"/>
              <a:gd name="connsiteX137" fmla="*/ 818483 w 2536263"/>
              <a:gd name="connsiteY137" fmla="*/ 3066165 h 3587335"/>
              <a:gd name="connsiteX138" fmla="*/ 818483 w 2536263"/>
              <a:gd name="connsiteY138" fmla="*/ 3078757 h 3587335"/>
              <a:gd name="connsiteX139" fmla="*/ 678397 w 2536263"/>
              <a:gd name="connsiteY139" fmla="*/ 3003204 h 3587335"/>
              <a:gd name="connsiteX140" fmla="*/ 566642 w 2536263"/>
              <a:gd name="connsiteY140" fmla="*/ 2889876 h 3587335"/>
              <a:gd name="connsiteX141" fmla="*/ 554050 w 2536263"/>
              <a:gd name="connsiteY141" fmla="*/ 2870988 h 3587335"/>
              <a:gd name="connsiteX142" fmla="*/ 541458 w 2536263"/>
              <a:gd name="connsiteY142" fmla="*/ 2852100 h 3587335"/>
              <a:gd name="connsiteX143" fmla="*/ 557198 w 2536263"/>
              <a:gd name="connsiteY143" fmla="*/ 2845804 h 3587335"/>
              <a:gd name="connsiteX144" fmla="*/ 554050 w 2536263"/>
              <a:gd name="connsiteY144" fmla="*/ 2839508 h 3587335"/>
              <a:gd name="connsiteX145" fmla="*/ 544606 w 2536263"/>
              <a:gd name="connsiteY145" fmla="*/ 2833212 h 3587335"/>
              <a:gd name="connsiteX146" fmla="*/ 535162 w 2536263"/>
              <a:gd name="connsiteY146" fmla="*/ 2845804 h 3587335"/>
              <a:gd name="connsiteX147" fmla="*/ 526505 w 2536263"/>
              <a:gd name="connsiteY147" fmla="*/ 2827703 h 3587335"/>
              <a:gd name="connsiteX148" fmla="*/ 503682 w 2536263"/>
              <a:gd name="connsiteY148" fmla="*/ 2814324 h 3587335"/>
              <a:gd name="connsiteX149" fmla="*/ 271909 w 2536263"/>
              <a:gd name="connsiteY149" fmla="*/ 2801732 h 3587335"/>
              <a:gd name="connsiteX150" fmla="*/ 271614 w 2536263"/>
              <a:gd name="connsiteY150" fmla="*/ 2807634 h 3587335"/>
              <a:gd name="connsiteX151" fmla="*/ 270950 w 2536263"/>
              <a:gd name="connsiteY151" fmla="*/ 2817373 h 3587335"/>
              <a:gd name="connsiteX152" fmla="*/ 270729 w 2536263"/>
              <a:gd name="connsiteY152" fmla="*/ 2811176 h 3587335"/>
              <a:gd name="connsiteX153" fmla="*/ 271909 w 2536263"/>
              <a:gd name="connsiteY153" fmla="*/ 2801732 h 3587335"/>
              <a:gd name="connsiteX154" fmla="*/ 1524327 w 2536263"/>
              <a:gd name="connsiteY154" fmla="*/ 2743493 h 3587335"/>
              <a:gd name="connsiteX155" fmla="*/ 1519703 w 2536263"/>
              <a:gd name="connsiteY155" fmla="*/ 2745068 h 3587335"/>
              <a:gd name="connsiteX156" fmla="*/ 1511046 w 2536263"/>
              <a:gd name="connsiteY156" fmla="*/ 2757659 h 3587335"/>
              <a:gd name="connsiteX157" fmla="*/ 1514981 w 2536263"/>
              <a:gd name="connsiteY157" fmla="*/ 2761595 h 3587335"/>
              <a:gd name="connsiteX158" fmla="*/ 1523638 w 2536263"/>
              <a:gd name="connsiteY158" fmla="*/ 2751363 h 3587335"/>
              <a:gd name="connsiteX159" fmla="*/ 1524327 w 2536263"/>
              <a:gd name="connsiteY159" fmla="*/ 2743493 h 3587335"/>
              <a:gd name="connsiteX160" fmla="*/ 617010 w 2536263"/>
              <a:gd name="connsiteY160" fmla="*/ 2707292 h 3587335"/>
              <a:gd name="connsiteX161" fmla="*/ 610714 w 2536263"/>
              <a:gd name="connsiteY161" fmla="*/ 2713588 h 3587335"/>
              <a:gd name="connsiteX162" fmla="*/ 642194 w 2536263"/>
              <a:gd name="connsiteY162" fmla="*/ 2760020 h 3587335"/>
              <a:gd name="connsiteX163" fmla="*/ 673675 w 2536263"/>
              <a:gd name="connsiteY163" fmla="*/ 2801732 h 3587335"/>
              <a:gd name="connsiteX164" fmla="*/ 783068 w 2536263"/>
              <a:gd name="connsiteY164" fmla="*/ 2906403 h 3587335"/>
              <a:gd name="connsiteX165" fmla="*/ 925516 w 2536263"/>
              <a:gd name="connsiteY165" fmla="*/ 2959133 h 3587335"/>
              <a:gd name="connsiteX166" fmla="*/ 880656 w 2536263"/>
              <a:gd name="connsiteY166" fmla="*/ 2941819 h 3587335"/>
              <a:gd name="connsiteX167" fmla="*/ 831075 w 2536263"/>
              <a:gd name="connsiteY167" fmla="*/ 2915060 h 3587335"/>
              <a:gd name="connsiteX168" fmla="*/ 716173 w 2536263"/>
              <a:gd name="connsiteY168" fmla="*/ 2834786 h 3587335"/>
              <a:gd name="connsiteX169" fmla="*/ 629602 w 2536263"/>
              <a:gd name="connsiteY169" fmla="*/ 2726179 h 3587335"/>
              <a:gd name="connsiteX170" fmla="*/ 625667 w 2536263"/>
              <a:gd name="connsiteY170" fmla="*/ 2716735 h 3587335"/>
              <a:gd name="connsiteX171" fmla="*/ 617010 w 2536263"/>
              <a:gd name="connsiteY171" fmla="*/ 2707292 h 3587335"/>
              <a:gd name="connsiteX172" fmla="*/ 516274 w 2536263"/>
              <a:gd name="connsiteY172" fmla="*/ 2700996 h 3587335"/>
              <a:gd name="connsiteX173" fmla="*/ 528866 w 2536263"/>
              <a:gd name="connsiteY173" fmla="*/ 2725392 h 3587335"/>
              <a:gd name="connsiteX174" fmla="*/ 541458 w 2536263"/>
              <a:gd name="connsiteY174" fmla="*/ 2745068 h 3587335"/>
              <a:gd name="connsiteX175" fmla="*/ 452527 w 2536263"/>
              <a:gd name="connsiteY175" fmla="*/ 2678960 h 3587335"/>
              <a:gd name="connsiteX176" fmla="*/ 447018 w 2536263"/>
              <a:gd name="connsiteY176" fmla="*/ 2688403 h 3587335"/>
              <a:gd name="connsiteX177" fmla="*/ 450166 w 2536263"/>
              <a:gd name="connsiteY177" fmla="*/ 2700208 h 3587335"/>
              <a:gd name="connsiteX178" fmla="*/ 453314 w 2536263"/>
              <a:gd name="connsiteY178" fmla="*/ 2688403 h 3587335"/>
              <a:gd name="connsiteX179" fmla="*/ 452527 w 2536263"/>
              <a:gd name="connsiteY179" fmla="*/ 2678960 h 3587335"/>
              <a:gd name="connsiteX180" fmla="*/ 384057 w 2536263"/>
              <a:gd name="connsiteY180" fmla="*/ 2606555 h 3587335"/>
              <a:gd name="connsiteX181" fmla="*/ 405307 w 2536263"/>
              <a:gd name="connsiteY181" fmla="*/ 2681321 h 3587335"/>
              <a:gd name="connsiteX182" fmla="*/ 440722 w 2536263"/>
              <a:gd name="connsiteY182" fmla="*/ 2751363 h 3587335"/>
              <a:gd name="connsiteX183" fmla="*/ 470628 w 2536263"/>
              <a:gd name="connsiteY183" fmla="*/ 2821407 h 3587335"/>
              <a:gd name="connsiteX184" fmla="*/ 509978 w 2536263"/>
              <a:gd name="connsiteY184" fmla="*/ 2858396 h 3587335"/>
              <a:gd name="connsiteX185" fmla="*/ 478498 w 2536263"/>
              <a:gd name="connsiteY185" fmla="*/ 2782844 h 3587335"/>
              <a:gd name="connsiteX186" fmla="*/ 491090 w 2536263"/>
              <a:gd name="connsiteY186" fmla="*/ 2767104 h 3587335"/>
              <a:gd name="connsiteX187" fmla="*/ 465906 w 2536263"/>
              <a:gd name="connsiteY187" fmla="*/ 2732476 h 3587335"/>
              <a:gd name="connsiteX188" fmla="*/ 472202 w 2536263"/>
              <a:gd name="connsiteY188" fmla="*/ 2752151 h 3587335"/>
              <a:gd name="connsiteX189" fmla="*/ 478498 w 2536263"/>
              <a:gd name="connsiteY189" fmla="*/ 2776548 h 3587335"/>
              <a:gd name="connsiteX190" fmla="*/ 474563 w 2536263"/>
              <a:gd name="connsiteY190" fmla="*/ 2772613 h 3587335"/>
              <a:gd name="connsiteX191" fmla="*/ 465906 w 2536263"/>
              <a:gd name="connsiteY191" fmla="*/ 2763956 h 3587335"/>
              <a:gd name="connsiteX192" fmla="*/ 465906 w 2536263"/>
              <a:gd name="connsiteY192" fmla="*/ 2760808 h 3587335"/>
              <a:gd name="connsiteX193" fmla="*/ 465906 w 2536263"/>
              <a:gd name="connsiteY193" fmla="*/ 2757659 h 3587335"/>
              <a:gd name="connsiteX194" fmla="*/ 459610 w 2536263"/>
              <a:gd name="connsiteY194" fmla="*/ 2757659 h 3587335"/>
              <a:gd name="connsiteX195" fmla="*/ 417112 w 2536263"/>
              <a:gd name="connsiteY195" fmla="*/ 2675024 h 3587335"/>
              <a:gd name="connsiteX196" fmla="*/ 384057 w 2536263"/>
              <a:gd name="connsiteY196" fmla="*/ 2606555 h 3587335"/>
              <a:gd name="connsiteX197" fmla="*/ 208893 w 2536263"/>
              <a:gd name="connsiteY197" fmla="*/ 2569052 h 3587335"/>
              <a:gd name="connsiteX198" fmla="*/ 214754 w 2536263"/>
              <a:gd name="connsiteY198" fmla="*/ 2570476 h 3587335"/>
              <a:gd name="connsiteX199" fmla="*/ 210917 w 2536263"/>
              <a:gd name="connsiteY199" fmla="*/ 2571140 h 3587335"/>
              <a:gd name="connsiteX200" fmla="*/ 207080 w 2536263"/>
              <a:gd name="connsiteY200" fmla="*/ 2569148 h 3587335"/>
              <a:gd name="connsiteX201" fmla="*/ 1796904 w 2536263"/>
              <a:gd name="connsiteY201" fmla="*/ 2507735 h 3587335"/>
              <a:gd name="connsiteX202" fmla="*/ 1777053 w 2536263"/>
              <a:gd name="connsiteY202" fmla="*/ 2538873 h 3587335"/>
              <a:gd name="connsiteX203" fmla="*/ 1743999 w 2536263"/>
              <a:gd name="connsiteY203" fmla="*/ 2587667 h 3587335"/>
              <a:gd name="connsiteX204" fmla="*/ 1620785 w 2536263"/>
              <a:gd name="connsiteY204" fmla="*/ 2742285 h 3587335"/>
              <a:gd name="connsiteX205" fmla="*/ 1590349 w 2536263"/>
              <a:gd name="connsiteY205" fmla="*/ 2774235 h 3587335"/>
              <a:gd name="connsiteX206" fmla="*/ 1587480 w 2536263"/>
              <a:gd name="connsiteY206" fmla="*/ 2777121 h 3587335"/>
              <a:gd name="connsiteX207" fmla="*/ 1588467 w 2536263"/>
              <a:gd name="connsiteY207" fmla="*/ 2776210 h 3587335"/>
              <a:gd name="connsiteX208" fmla="*/ 1590349 w 2536263"/>
              <a:gd name="connsiteY208" fmla="*/ 2774235 h 3587335"/>
              <a:gd name="connsiteX209" fmla="*/ 1615471 w 2536263"/>
              <a:gd name="connsiteY209" fmla="*/ 2748954 h 3587335"/>
              <a:gd name="connsiteX210" fmla="*/ 1620785 w 2536263"/>
              <a:gd name="connsiteY210" fmla="*/ 2742285 h 3587335"/>
              <a:gd name="connsiteX211" fmla="*/ 1678604 w 2536263"/>
              <a:gd name="connsiteY211" fmla="*/ 2681593 h 3587335"/>
              <a:gd name="connsiteX212" fmla="*/ 1750295 w 2536263"/>
              <a:gd name="connsiteY212" fmla="*/ 2587667 h 3587335"/>
              <a:gd name="connsiteX213" fmla="*/ 1783251 w 2536263"/>
              <a:gd name="connsiteY213" fmla="*/ 2532675 h 3587335"/>
              <a:gd name="connsiteX214" fmla="*/ 1939176 w 2536263"/>
              <a:gd name="connsiteY214" fmla="*/ 2480635 h 3587335"/>
              <a:gd name="connsiteX215" fmla="*/ 1910843 w 2536263"/>
              <a:gd name="connsiteY215" fmla="*/ 2525494 h 3587335"/>
              <a:gd name="connsiteX216" fmla="*/ 1882511 w 2536263"/>
              <a:gd name="connsiteY216" fmla="*/ 2575075 h 3587335"/>
              <a:gd name="connsiteX217" fmla="*/ 1908483 w 2536263"/>
              <a:gd name="connsiteY217" fmla="*/ 2532577 h 3587335"/>
              <a:gd name="connsiteX218" fmla="*/ 1939176 w 2536263"/>
              <a:gd name="connsiteY218" fmla="*/ 2480635 h 3587335"/>
              <a:gd name="connsiteX219" fmla="*/ 2167285 w 2536263"/>
              <a:gd name="connsiteY219" fmla="*/ 2451576 h 3587335"/>
              <a:gd name="connsiteX220" fmla="*/ 2146945 w 2536263"/>
              <a:gd name="connsiteY220" fmla="*/ 2505817 h 3587335"/>
              <a:gd name="connsiteX221" fmla="*/ 2155601 w 2536263"/>
              <a:gd name="connsiteY221" fmla="*/ 2487718 h 3587335"/>
              <a:gd name="connsiteX222" fmla="*/ 2159537 w 2536263"/>
              <a:gd name="connsiteY222" fmla="*/ 2474338 h 3587335"/>
              <a:gd name="connsiteX223" fmla="*/ 2014728 w 2536263"/>
              <a:gd name="connsiteY223" fmla="*/ 2285458 h 3587335"/>
              <a:gd name="connsiteX224" fmla="*/ 1970656 w 2536263"/>
              <a:gd name="connsiteY224" fmla="*/ 2398786 h 3587335"/>
              <a:gd name="connsiteX225" fmla="*/ 1983248 w 2536263"/>
              <a:gd name="connsiteY225" fmla="*/ 2375963 h 3587335"/>
              <a:gd name="connsiteX226" fmla="*/ 1995840 w 2536263"/>
              <a:gd name="connsiteY226" fmla="*/ 2348418 h 3587335"/>
              <a:gd name="connsiteX227" fmla="*/ 2010006 w 2536263"/>
              <a:gd name="connsiteY227" fmla="*/ 2316938 h 3587335"/>
              <a:gd name="connsiteX228" fmla="*/ 2014728 w 2536263"/>
              <a:gd name="connsiteY228" fmla="*/ 2285458 h 3587335"/>
              <a:gd name="connsiteX229" fmla="*/ 415538 w 2536263"/>
              <a:gd name="connsiteY229" fmla="*/ 2181573 h 3587335"/>
              <a:gd name="connsiteX230" fmla="*/ 409242 w 2536263"/>
              <a:gd name="connsiteY230" fmla="*/ 2191017 h 3587335"/>
              <a:gd name="connsiteX231" fmla="*/ 415538 w 2536263"/>
              <a:gd name="connsiteY231" fmla="*/ 2200462 h 3587335"/>
              <a:gd name="connsiteX232" fmla="*/ 421834 w 2536263"/>
              <a:gd name="connsiteY232" fmla="*/ 2191017 h 3587335"/>
              <a:gd name="connsiteX233" fmla="*/ 415538 w 2536263"/>
              <a:gd name="connsiteY233" fmla="*/ 2181573 h 3587335"/>
              <a:gd name="connsiteX234" fmla="*/ 333689 w 2536263"/>
              <a:gd name="connsiteY234" fmla="*/ 2134353 h 3587335"/>
              <a:gd name="connsiteX235" fmla="*/ 317949 w 2536263"/>
              <a:gd name="connsiteY235" fmla="*/ 2227220 h 3587335"/>
              <a:gd name="connsiteX236" fmla="*/ 321097 w 2536263"/>
              <a:gd name="connsiteY236" fmla="*/ 2329530 h 3587335"/>
              <a:gd name="connsiteX237" fmla="*/ 337624 w 2536263"/>
              <a:gd name="connsiteY237" fmla="*/ 2414526 h 3587335"/>
              <a:gd name="connsiteX238" fmla="*/ 358873 w 2536263"/>
              <a:gd name="connsiteY238" fmla="*/ 2499523 h 3587335"/>
              <a:gd name="connsiteX239" fmla="*/ 365169 w 2536263"/>
              <a:gd name="connsiteY239" fmla="*/ 2511327 h 3587335"/>
              <a:gd name="connsiteX240" fmla="*/ 371465 w 2536263"/>
              <a:gd name="connsiteY240" fmla="*/ 2518411 h 3587335"/>
              <a:gd name="connsiteX241" fmla="*/ 491090 w 2536263"/>
              <a:gd name="connsiteY241" fmla="*/ 2021025 h 3587335"/>
              <a:gd name="connsiteX242" fmla="*/ 486368 w 2536263"/>
              <a:gd name="connsiteY242" fmla="*/ 2202822 h 3587335"/>
              <a:gd name="connsiteX243" fmla="*/ 509978 w 2536263"/>
              <a:gd name="connsiteY243" fmla="*/ 2379898 h 3587335"/>
              <a:gd name="connsiteX244" fmla="*/ 1315869 w 2536263"/>
              <a:gd name="connsiteY244" fmla="*/ 1989545 h 3587335"/>
              <a:gd name="connsiteX245" fmla="*/ 1285963 w 2536263"/>
              <a:gd name="connsiteY245" fmla="*/ 2050931 h 3587335"/>
              <a:gd name="connsiteX246" fmla="*/ 1265501 w 2536263"/>
              <a:gd name="connsiteY246" fmla="*/ 2121761 h 3587335"/>
              <a:gd name="connsiteX247" fmla="*/ 1267075 w 2536263"/>
              <a:gd name="connsiteY247" fmla="*/ 2120187 h 3587335"/>
              <a:gd name="connsiteX248" fmla="*/ 1278093 w 2536263"/>
              <a:gd name="connsiteY248" fmla="*/ 2109169 h 3587335"/>
              <a:gd name="connsiteX249" fmla="*/ 1296981 w 2536263"/>
              <a:gd name="connsiteY249" fmla="*/ 2046996 h 3587335"/>
              <a:gd name="connsiteX250" fmla="*/ 1315869 w 2536263"/>
              <a:gd name="connsiteY250" fmla="*/ 1989545 h 3587335"/>
              <a:gd name="connsiteX251" fmla="*/ 1070324 w 2536263"/>
              <a:gd name="connsiteY251" fmla="*/ 1901400 h 3587335"/>
              <a:gd name="connsiteX252" fmla="*/ 1049862 w 2536263"/>
              <a:gd name="connsiteY252" fmla="*/ 1928158 h 3587335"/>
              <a:gd name="connsiteX253" fmla="*/ 1038844 w 2536263"/>
              <a:gd name="connsiteY253" fmla="*/ 1964360 h 3587335"/>
              <a:gd name="connsiteX254" fmla="*/ 1047501 w 2536263"/>
              <a:gd name="connsiteY254" fmla="*/ 1958065 h 3587335"/>
              <a:gd name="connsiteX255" fmla="*/ 1051436 w 2536263"/>
              <a:gd name="connsiteY255" fmla="*/ 1951769 h 3587335"/>
              <a:gd name="connsiteX256" fmla="*/ 1338249 w 2536263"/>
              <a:gd name="connsiteY256" fmla="*/ 1867541 h 3587335"/>
              <a:gd name="connsiteX257" fmla="*/ 1332175 w 2536263"/>
              <a:gd name="connsiteY257" fmla="*/ 1882389 h 3587335"/>
              <a:gd name="connsiteX258" fmla="*/ 1300916 w 2536263"/>
              <a:gd name="connsiteY258" fmla="*/ 1952556 h 3587335"/>
              <a:gd name="connsiteX259" fmla="*/ 1215133 w 2536263"/>
              <a:gd name="connsiteY259" fmla="*/ 2191017 h 3587335"/>
              <a:gd name="connsiteX260" fmla="*/ 1271010 w 2536263"/>
              <a:gd name="connsiteY260" fmla="*/ 2057227 h 3587335"/>
              <a:gd name="connsiteX261" fmla="*/ 1322165 w 2536263"/>
              <a:gd name="connsiteY261" fmla="*/ 1913992 h 3587335"/>
              <a:gd name="connsiteX262" fmla="*/ 1329888 w 2536263"/>
              <a:gd name="connsiteY262" fmla="*/ 1890825 h 3587335"/>
              <a:gd name="connsiteX263" fmla="*/ 1415952 w 2536263"/>
              <a:gd name="connsiteY263" fmla="*/ 1782878 h 3587335"/>
              <a:gd name="connsiteX264" fmla="*/ 1410014 w 2536263"/>
              <a:gd name="connsiteY264" fmla="*/ 1792892 h 3587335"/>
              <a:gd name="connsiteX265" fmla="*/ 1406375 w 2536263"/>
              <a:gd name="connsiteY265" fmla="*/ 1799877 h 3587335"/>
              <a:gd name="connsiteX266" fmla="*/ 1391421 w 2536263"/>
              <a:gd name="connsiteY266" fmla="*/ 1813256 h 3587335"/>
              <a:gd name="connsiteX267" fmla="*/ 1386699 w 2536263"/>
              <a:gd name="connsiteY267" fmla="*/ 1821126 h 3587335"/>
              <a:gd name="connsiteX268" fmla="*/ 1391421 w 2536263"/>
              <a:gd name="connsiteY268" fmla="*/ 1838440 h 3587335"/>
              <a:gd name="connsiteX269" fmla="*/ 1379616 w 2536263"/>
              <a:gd name="connsiteY269" fmla="*/ 1821913 h 3587335"/>
              <a:gd name="connsiteX270" fmla="*/ 1372533 w 2536263"/>
              <a:gd name="connsiteY270" fmla="*/ 1838440 h 3587335"/>
              <a:gd name="connsiteX271" fmla="*/ 1378829 w 2536263"/>
              <a:gd name="connsiteY271" fmla="*/ 1876216 h 3587335"/>
              <a:gd name="connsiteX272" fmla="*/ 1410309 w 2536263"/>
              <a:gd name="connsiteY272" fmla="*/ 1794368 h 3587335"/>
              <a:gd name="connsiteX273" fmla="*/ 1413457 w 2536263"/>
              <a:gd name="connsiteY273" fmla="*/ 1791220 h 3587335"/>
              <a:gd name="connsiteX274" fmla="*/ 1416605 w 2536263"/>
              <a:gd name="connsiteY274" fmla="*/ 1788072 h 3587335"/>
              <a:gd name="connsiteX275" fmla="*/ 231769 w 2536263"/>
              <a:gd name="connsiteY275" fmla="*/ 1781063 h 3587335"/>
              <a:gd name="connsiteX276" fmla="*/ 220361 w 2536263"/>
              <a:gd name="connsiteY276" fmla="*/ 1825848 h 3587335"/>
              <a:gd name="connsiteX277" fmla="*/ 201473 w 2536263"/>
              <a:gd name="connsiteY277" fmla="*/ 1977740 h 3587335"/>
              <a:gd name="connsiteX278" fmla="*/ 182585 w 2536263"/>
              <a:gd name="connsiteY278" fmla="*/ 2134353 h 3587335"/>
              <a:gd name="connsiteX279" fmla="*/ 173928 w 2536263"/>
              <a:gd name="connsiteY279" fmla="*/ 2143010 h 3587335"/>
              <a:gd name="connsiteX280" fmla="*/ 188881 w 2536263"/>
              <a:gd name="connsiteY280" fmla="*/ 2146945 h 3587335"/>
              <a:gd name="connsiteX281" fmla="*/ 210130 w 2536263"/>
              <a:gd name="connsiteY281" fmla="*/ 2412165 h 3587335"/>
              <a:gd name="connsiteX282" fmla="*/ 264433 w 2536263"/>
              <a:gd name="connsiteY282" fmla="*/ 2663219 h 3587335"/>
              <a:gd name="connsiteX283" fmla="*/ 344707 w 2536263"/>
              <a:gd name="connsiteY283" fmla="*/ 2865479 h 3587335"/>
              <a:gd name="connsiteX284" fmla="*/ 472202 w 2536263"/>
              <a:gd name="connsiteY284" fmla="*/ 3034685 h 3587335"/>
              <a:gd name="connsiteX285" fmla="*/ 602844 w 2536263"/>
              <a:gd name="connsiteY285" fmla="*/ 3177919 h 3587335"/>
              <a:gd name="connsiteX286" fmla="*/ 799595 w 2536263"/>
              <a:gd name="connsiteY286" fmla="*/ 3273934 h 3587335"/>
              <a:gd name="connsiteX287" fmla="*/ 1260779 w 2536263"/>
              <a:gd name="connsiteY287" fmla="*/ 3262916 h 3587335"/>
              <a:gd name="connsiteX288" fmla="*/ 1655855 w 2536263"/>
              <a:gd name="connsiteY288" fmla="*/ 3034685 h 3587335"/>
              <a:gd name="connsiteX289" fmla="*/ 1776179 w 2536263"/>
              <a:gd name="connsiteY289" fmla="*/ 2914127 h 3587335"/>
              <a:gd name="connsiteX290" fmla="*/ 1829345 w 2536263"/>
              <a:gd name="connsiteY290" fmla="*/ 2850934 h 3587335"/>
              <a:gd name="connsiteX291" fmla="*/ 1920288 w 2536263"/>
              <a:gd name="connsiteY291" fmla="*/ 2726179 h 3587335"/>
              <a:gd name="connsiteX292" fmla="*/ 2022598 w 2536263"/>
              <a:gd name="connsiteY292" fmla="*/ 2551465 h 3587335"/>
              <a:gd name="connsiteX293" fmla="*/ 2115464 w 2536263"/>
              <a:gd name="connsiteY293" fmla="*/ 2348418 h 3587335"/>
              <a:gd name="connsiteX294" fmla="*/ 2184721 w 2536263"/>
              <a:gd name="connsiteY294" fmla="*/ 2134353 h 3587335"/>
              <a:gd name="connsiteX295" fmla="*/ 2199674 w 2536263"/>
              <a:gd name="connsiteY295" fmla="*/ 2078476 h 3587335"/>
              <a:gd name="connsiteX296" fmla="*/ 2209905 w 2536263"/>
              <a:gd name="connsiteY296" fmla="*/ 2027321 h 3587335"/>
              <a:gd name="connsiteX297" fmla="*/ 2221710 w 2536263"/>
              <a:gd name="connsiteY297" fmla="*/ 1969083 h 3587335"/>
              <a:gd name="connsiteX298" fmla="*/ 2228793 w 2536263"/>
              <a:gd name="connsiteY298" fmla="*/ 1901400 h 3587335"/>
              <a:gd name="connsiteX299" fmla="*/ 2222497 w 2536263"/>
              <a:gd name="connsiteY299" fmla="*/ 1926584 h 3587335"/>
              <a:gd name="connsiteX300" fmla="*/ 2219349 w 2536263"/>
              <a:gd name="connsiteY300" fmla="*/ 1936028 h 3587335"/>
              <a:gd name="connsiteX301" fmla="*/ 2216201 w 2536263"/>
              <a:gd name="connsiteY301" fmla="*/ 1945472 h 3587335"/>
              <a:gd name="connsiteX302" fmla="*/ 2135139 w 2536263"/>
              <a:gd name="connsiteY302" fmla="*/ 2263422 h 3587335"/>
              <a:gd name="connsiteX303" fmla="*/ 2002136 w 2536263"/>
              <a:gd name="connsiteY303" fmla="*/ 2562483 h 3587335"/>
              <a:gd name="connsiteX304" fmla="*/ 1992692 w 2536263"/>
              <a:gd name="connsiteY304" fmla="*/ 2578223 h 3587335"/>
              <a:gd name="connsiteX305" fmla="*/ 1983248 w 2536263"/>
              <a:gd name="connsiteY305" fmla="*/ 2593963 h 3587335"/>
              <a:gd name="connsiteX306" fmla="*/ 1951768 w 2536263"/>
              <a:gd name="connsiteY306" fmla="*/ 2650627 h 3587335"/>
              <a:gd name="connsiteX307" fmla="*/ 1920288 w 2536263"/>
              <a:gd name="connsiteY307" fmla="*/ 2707292 h 3587335"/>
              <a:gd name="connsiteX308" fmla="*/ 1913992 w 2536263"/>
              <a:gd name="connsiteY308" fmla="*/ 2711226 h 3587335"/>
              <a:gd name="connsiteX309" fmla="*/ 1907695 w 2536263"/>
              <a:gd name="connsiteY309" fmla="*/ 2719883 h 3587335"/>
              <a:gd name="connsiteX310" fmla="*/ 1798302 w 2536263"/>
              <a:gd name="connsiteY310" fmla="*/ 2865479 h 3587335"/>
              <a:gd name="connsiteX311" fmla="*/ 1674743 w 2536263"/>
              <a:gd name="connsiteY311" fmla="*/ 2996909 h 3587335"/>
              <a:gd name="connsiteX312" fmla="*/ 1561414 w 2536263"/>
              <a:gd name="connsiteY312" fmla="*/ 3097645 h 3587335"/>
              <a:gd name="connsiteX313" fmla="*/ 1094721 w 2536263"/>
              <a:gd name="connsiteY313" fmla="*/ 3277082 h 3587335"/>
              <a:gd name="connsiteX314" fmla="*/ 623306 w 2536263"/>
              <a:gd name="connsiteY314" fmla="*/ 3154309 h 3587335"/>
              <a:gd name="connsiteX315" fmla="*/ 377761 w 2536263"/>
              <a:gd name="connsiteY315" fmla="*/ 2874923 h 3587335"/>
              <a:gd name="connsiteX316" fmla="*/ 245545 w 2536263"/>
              <a:gd name="connsiteY316" fmla="*/ 2486931 h 3587335"/>
              <a:gd name="connsiteX317" fmla="*/ 206982 w 2536263"/>
              <a:gd name="connsiteY317" fmla="*/ 2105234 h 3587335"/>
              <a:gd name="connsiteX318" fmla="*/ 223435 w 2536263"/>
              <a:gd name="connsiteY318" fmla="*/ 1829365 h 3587335"/>
              <a:gd name="connsiteX319" fmla="*/ 1509472 w 2536263"/>
              <a:gd name="connsiteY319" fmla="*/ 1700469 h 3587335"/>
              <a:gd name="connsiteX320" fmla="*/ 1508685 w 2536263"/>
              <a:gd name="connsiteY320" fmla="*/ 1702830 h 3587335"/>
              <a:gd name="connsiteX321" fmla="*/ 1506373 w 2536263"/>
              <a:gd name="connsiteY321" fmla="*/ 1704823 h 3587335"/>
              <a:gd name="connsiteX322" fmla="*/ 1504750 w 2536263"/>
              <a:gd name="connsiteY322" fmla="*/ 1704453 h 3587335"/>
              <a:gd name="connsiteX323" fmla="*/ 1506324 w 2536263"/>
              <a:gd name="connsiteY323" fmla="*/ 1701501 h 3587335"/>
              <a:gd name="connsiteX324" fmla="*/ 1509472 w 2536263"/>
              <a:gd name="connsiteY324" fmla="*/ 1700469 h 3587335"/>
              <a:gd name="connsiteX325" fmla="*/ 417215 w 2536263"/>
              <a:gd name="connsiteY325" fmla="*/ 1695192 h 3587335"/>
              <a:gd name="connsiteX326" fmla="*/ 414326 w 2536263"/>
              <a:gd name="connsiteY326" fmla="*/ 1709415 h 3587335"/>
              <a:gd name="connsiteX327" fmla="*/ 384844 w 2536263"/>
              <a:gd name="connsiteY327" fmla="*/ 1834505 h 3587335"/>
              <a:gd name="connsiteX328" fmla="*/ 352577 w 2536263"/>
              <a:gd name="connsiteY328" fmla="*/ 2071393 h 3587335"/>
              <a:gd name="connsiteX329" fmla="*/ 382483 w 2536263"/>
              <a:gd name="connsiteY329" fmla="*/ 1867559 h 3587335"/>
              <a:gd name="connsiteX330" fmla="*/ 414652 w 2536263"/>
              <a:gd name="connsiteY330" fmla="*/ 1710036 h 3587335"/>
              <a:gd name="connsiteX331" fmla="*/ 2014728 w 2536263"/>
              <a:gd name="connsiteY331" fmla="*/ 1624375 h 3587335"/>
              <a:gd name="connsiteX332" fmla="*/ 2003710 w 2536263"/>
              <a:gd name="connsiteY332" fmla="*/ 1688910 h 3587335"/>
              <a:gd name="connsiteX333" fmla="*/ 2002136 w 2536263"/>
              <a:gd name="connsiteY333" fmla="*/ 1762888 h 3587335"/>
              <a:gd name="connsiteX334" fmla="*/ 2020237 w 2536263"/>
              <a:gd name="connsiteY334" fmla="*/ 1698353 h 3587335"/>
              <a:gd name="connsiteX335" fmla="*/ 2014728 w 2536263"/>
              <a:gd name="connsiteY335" fmla="*/ 1624375 h 3587335"/>
              <a:gd name="connsiteX336" fmla="*/ 421834 w 2536263"/>
              <a:gd name="connsiteY336" fmla="*/ 1580303 h 3587335"/>
              <a:gd name="connsiteX337" fmla="*/ 391140 w 2536263"/>
              <a:gd name="connsiteY337" fmla="*/ 1679465 h 3587335"/>
              <a:gd name="connsiteX338" fmla="*/ 365169 w 2536263"/>
              <a:gd name="connsiteY338" fmla="*/ 1806960 h 3587335"/>
              <a:gd name="connsiteX339" fmla="*/ 351003 w 2536263"/>
              <a:gd name="connsiteY339" fmla="*/ 1854967 h 3587335"/>
              <a:gd name="connsiteX340" fmla="*/ 346281 w 2536263"/>
              <a:gd name="connsiteY340" fmla="*/ 1907696 h 3587335"/>
              <a:gd name="connsiteX341" fmla="*/ 335263 w 2536263"/>
              <a:gd name="connsiteY341" fmla="*/ 1964360 h 3587335"/>
              <a:gd name="connsiteX342" fmla="*/ 333689 w 2536263"/>
              <a:gd name="connsiteY342" fmla="*/ 2021025 h 3587335"/>
              <a:gd name="connsiteX343" fmla="*/ 365169 w 2536263"/>
              <a:gd name="connsiteY343" fmla="*/ 1806960 h 3587335"/>
              <a:gd name="connsiteX344" fmla="*/ 2335825 w 2536263"/>
              <a:gd name="connsiteY344" fmla="*/ 1542527 h 3587335"/>
              <a:gd name="connsiteX345" fmla="*/ 2316937 w 2536263"/>
              <a:gd name="connsiteY345" fmla="*/ 1932880 h 3587335"/>
              <a:gd name="connsiteX346" fmla="*/ 2329529 w 2536263"/>
              <a:gd name="connsiteY346" fmla="*/ 1845523 h 3587335"/>
              <a:gd name="connsiteX347" fmla="*/ 2342121 w 2536263"/>
              <a:gd name="connsiteY347" fmla="*/ 1744000 h 3587335"/>
              <a:gd name="connsiteX348" fmla="*/ 2350778 w 2536263"/>
              <a:gd name="connsiteY348" fmla="*/ 1643263 h 3587335"/>
              <a:gd name="connsiteX349" fmla="*/ 2335825 w 2536263"/>
              <a:gd name="connsiteY349" fmla="*/ 1542527 h 3587335"/>
              <a:gd name="connsiteX350" fmla="*/ 327393 w 2536263"/>
              <a:gd name="connsiteY350" fmla="*/ 1542527 h 3587335"/>
              <a:gd name="connsiteX351" fmla="*/ 321491 w 2536263"/>
              <a:gd name="connsiteY351" fmla="*/ 1569383 h 3587335"/>
              <a:gd name="connsiteX352" fmla="*/ 319153 w 2536263"/>
              <a:gd name="connsiteY352" fmla="*/ 1580240 h 3587335"/>
              <a:gd name="connsiteX353" fmla="*/ 323852 w 2536263"/>
              <a:gd name="connsiteY353" fmla="*/ 1567711 h 3587335"/>
              <a:gd name="connsiteX354" fmla="*/ 327393 w 2536263"/>
              <a:gd name="connsiteY354" fmla="*/ 1542527 h 3587335"/>
              <a:gd name="connsiteX355" fmla="*/ 1511046 w 2536263"/>
              <a:gd name="connsiteY355" fmla="*/ 1473270 h 3587335"/>
              <a:gd name="connsiteX356" fmla="*/ 1485862 w 2536263"/>
              <a:gd name="connsiteY356" fmla="*/ 1545675 h 3587335"/>
              <a:gd name="connsiteX357" fmla="*/ 1460678 w 2536263"/>
              <a:gd name="connsiteY357" fmla="*/ 1618079 h 3587335"/>
              <a:gd name="connsiteX358" fmla="*/ 1460678 w 2536263"/>
              <a:gd name="connsiteY358" fmla="*/ 1621227 h 3587335"/>
              <a:gd name="connsiteX359" fmla="*/ 1460678 w 2536263"/>
              <a:gd name="connsiteY359" fmla="*/ 1624375 h 3587335"/>
              <a:gd name="connsiteX360" fmla="*/ 1441790 w 2536263"/>
              <a:gd name="connsiteY360" fmla="*/ 1649559 h 3587335"/>
              <a:gd name="connsiteX361" fmla="*/ 1452808 w 2536263"/>
              <a:gd name="connsiteY361" fmla="*/ 1602339 h 3587335"/>
              <a:gd name="connsiteX362" fmla="*/ 1473270 w 2536263"/>
              <a:gd name="connsiteY362" fmla="*/ 1555119 h 3587335"/>
              <a:gd name="connsiteX363" fmla="*/ 1492158 w 2536263"/>
              <a:gd name="connsiteY363" fmla="*/ 1511834 h 3587335"/>
              <a:gd name="connsiteX364" fmla="*/ 1511046 w 2536263"/>
              <a:gd name="connsiteY364" fmla="*/ 1473270 h 3587335"/>
              <a:gd name="connsiteX365" fmla="*/ 509978 w 2536263"/>
              <a:gd name="connsiteY365" fmla="*/ 1422902 h 3587335"/>
              <a:gd name="connsiteX366" fmla="*/ 471415 w 2536263"/>
              <a:gd name="connsiteY366" fmla="*/ 1500816 h 3587335"/>
              <a:gd name="connsiteX367" fmla="*/ 447018 w 2536263"/>
              <a:gd name="connsiteY367" fmla="*/ 1592895 h 3587335"/>
              <a:gd name="connsiteX368" fmla="*/ 462758 w 2536263"/>
              <a:gd name="connsiteY368" fmla="*/ 1551184 h 3587335"/>
              <a:gd name="connsiteX369" fmla="*/ 478498 w 2536263"/>
              <a:gd name="connsiteY369" fmla="*/ 1504751 h 3587335"/>
              <a:gd name="connsiteX370" fmla="*/ 494238 w 2536263"/>
              <a:gd name="connsiteY370" fmla="*/ 1463827 h 3587335"/>
              <a:gd name="connsiteX371" fmla="*/ 509978 w 2536263"/>
              <a:gd name="connsiteY371" fmla="*/ 1422902 h 3587335"/>
              <a:gd name="connsiteX372" fmla="*/ 1382891 w 2536263"/>
              <a:gd name="connsiteY372" fmla="*/ 1373753 h 3587335"/>
              <a:gd name="connsiteX373" fmla="*/ 1378829 w 2536263"/>
              <a:gd name="connsiteY373" fmla="*/ 1385126 h 3587335"/>
              <a:gd name="connsiteX374" fmla="*/ 1378829 w 2536263"/>
              <a:gd name="connsiteY374" fmla="*/ 1378830 h 3587335"/>
              <a:gd name="connsiteX375" fmla="*/ 1565755 w 2536263"/>
              <a:gd name="connsiteY375" fmla="*/ 1343444 h 3587335"/>
              <a:gd name="connsiteX376" fmla="*/ 1534986 w 2536263"/>
              <a:gd name="connsiteY376" fmla="*/ 1430625 h 3587335"/>
              <a:gd name="connsiteX377" fmla="*/ 1536033 w 2536263"/>
              <a:gd name="connsiteY377" fmla="*/ 1426542 h 3587335"/>
              <a:gd name="connsiteX378" fmla="*/ 1550396 w 2536263"/>
              <a:gd name="connsiteY378" fmla="*/ 1382765 h 3587335"/>
              <a:gd name="connsiteX379" fmla="*/ 1559201 w 2536263"/>
              <a:gd name="connsiteY379" fmla="*/ 1359180 h 3587335"/>
              <a:gd name="connsiteX380" fmla="*/ 1618078 w 2536263"/>
              <a:gd name="connsiteY380" fmla="*/ 1315870 h 3587335"/>
              <a:gd name="connsiteX381" fmla="*/ 1617291 w 2536263"/>
              <a:gd name="connsiteY381" fmla="*/ 1331610 h 3587335"/>
              <a:gd name="connsiteX382" fmla="*/ 1611782 w 2536263"/>
              <a:gd name="connsiteY382" fmla="*/ 1347350 h 3587335"/>
              <a:gd name="connsiteX383" fmla="*/ 1602338 w 2536263"/>
              <a:gd name="connsiteY383" fmla="*/ 1361516 h 3587335"/>
              <a:gd name="connsiteX384" fmla="*/ 1592894 w 2536263"/>
              <a:gd name="connsiteY384" fmla="*/ 1366238 h 3587335"/>
              <a:gd name="connsiteX385" fmla="*/ 1603125 w 2536263"/>
              <a:gd name="connsiteY385" fmla="*/ 1324527 h 3587335"/>
              <a:gd name="connsiteX386" fmla="*/ 1618078 w 2536263"/>
              <a:gd name="connsiteY386" fmla="*/ 1315870 h 3587335"/>
              <a:gd name="connsiteX387" fmla="*/ 1649559 w 2536263"/>
              <a:gd name="connsiteY387" fmla="*/ 1246614 h 3587335"/>
              <a:gd name="connsiteX388" fmla="*/ 1646410 w 2536263"/>
              <a:gd name="connsiteY388" fmla="*/ 1259206 h 3587335"/>
              <a:gd name="connsiteX389" fmla="*/ 1643263 w 2536263"/>
              <a:gd name="connsiteY389" fmla="*/ 1271798 h 3587335"/>
              <a:gd name="connsiteX390" fmla="*/ 1633819 w 2536263"/>
              <a:gd name="connsiteY390" fmla="*/ 1283603 h 3587335"/>
              <a:gd name="connsiteX391" fmla="*/ 1624374 w 2536263"/>
              <a:gd name="connsiteY391" fmla="*/ 1290686 h 3587335"/>
              <a:gd name="connsiteX392" fmla="*/ 1634605 w 2536263"/>
              <a:gd name="connsiteY392" fmla="*/ 1263928 h 3587335"/>
              <a:gd name="connsiteX393" fmla="*/ 1649559 w 2536263"/>
              <a:gd name="connsiteY393" fmla="*/ 1246614 h 3587335"/>
              <a:gd name="connsiteX394" fmla="*/ 783855 w 2536263"/>
              <a:gd name="connsiteY394" fmla="*/ 1178144 h 3587335"/>
              <a:gd name="connsiteX395" fmla="*/ 780707 w 2536263"/>
              <a:gd name="connsiteY395" fmla="*/ 1189949 h 3587335"/>
              <a:gd name="connsiteX396" fmla="*/ 783855 w 2536263"/>
              <a:gd name="connsiteY396" fmla="*/ 1197033 h 3587335"/>
              <a:gd name="connsiteX397" fmla="*/ 787003 w 2536263"/>
              <a:gd name="connsiteY397" fmla="*/ 1189949 h 3587335"/>
              <a:gd name="connsiteX398" fmla="*/ 783855 w 2536263"/>
              <a:gd name="connsiteY398" fmla="*/ 1178144 h 3587335"/>
              <a:gd name="connsiteX399" fmla="*/ 1707687 w 2536263"/>
              <a:gd name="connsiteY399" fmla="*/ 1135921 h 3587335"/>
              <a:gd name="connsiteX400" fmla="*/ 1707993 w 2536263"/>
              <a:gd name="connsiteY400" fmla="*/ 1138696 h 3587335"/>
              <a:gd name="connsiteX401" fmla="*/ 1707551 w 2536263"/>
              <a:gd name="connsiteY401" fmla="*/ 1139016 h 3587335"/>
              <a:gd name="connsiteX402" fmla="*/ 1707004 w 2536263"/>
              <a:gd name="connsiteY402" fmla="*/ 1137628 h 3587335"/>
              <a:gd name="connsiteX403" fmla="*/ 1704452 w 2536263"/>
              <a:gd name="connsiteY403" fmla="*/ 1131416 h 3587335"/>
              <a:gd name="connsiteX404" fmla="*/ 1706223 w 2536263"/>
              <a:gd name="connsiteY404" fmla="*/ 1135646 h 3587335"/>
              <a:gd name="connsiteX405" fmla="*/ 1707004 w 2536263"/>
              <a:gd name="connsiteY405" fmla="*/ 1137628 h 3587335"/>
              <a:gd name="connsiteX406" fmla="*/ 1706223 w 2536263"/>
              <a:gd name="connsiteY406" fmla="*/ 1139581 h 3587335"/>
              <a:gd name="connsiteX407" fmla="*/ 1704452 w 2536263"/>
              <a:gd name="connsiteY407" fmla="*/ 1131416 h 3587335"/>
              <a:gd name="connsiteX408" fmla="*/ 1709764 w 2536263"/>
              <a:gd name="connsiteY408" fmla="*/ 1081933 h 3587335"/>
              <a:gd name="connsiteX409" fmla="*/ 1710945 w 2536263"/>
              <a:gd name="connsiteY409" fmla="*/ 1089213 h 3587335"/>
              <a:gd name="connsiteX410" fmla="*/ 1708289 w 2536263"/>
              <a:gd name="connsiteY410" fmla="*/ 1086409 h 3587335"/>
              <a:gd name="connsiteX411" fmla="*/ 1707478 w 2536263"/>
              <a:gd name="connsiteY411" fmla="*/ 1082568 h 3587335"/>
              <a:gd name="connsiteX412" fmla="*/ 1666607 w 2536263"/>
              <a:gd name="connsiteY412" fmla="*/ 1068768 h 3587335"/>
              <a:gd name="connsiteX413" fmla="*/ 1666381 w 2536263"/>
              <a:gd name="connsiteY413" fmla="*/ 1070128 h 3587335"/>
              <a:gd name="connsiteX414" fmla="*/ 1666479 w 2536263"/>
              <a:gd name="connsiteY414" fmla="*/ 1069538 h 3587335"/>
              <a:gd name="connsiteX415" fmla="*/ 1699927 w 2536263"/>
              <a:gd name="connsiteY415" fmla="*/ 1057733 h 3587335"/>
              <a:gd name="connsiteX416" fmla="*/ 1705436 w 2536263"/>
              <a:gd name="connsiteY416" fmla="*/ 1067177 h 3587335"/>
              <a:gd name="connsiteX417" fmla="*/ 1706223 w 2536263"/>
              <a:gd name="connsiteY417" fmla="*/ 1076621 h 3587335"/>
              <a:gd name="connsiteX418" fmla="*/ 1707478 w 2536263"/>
              <a:gd name="connsiteY418" fmla="*/ 1082568 h 3587335"/>
              <a:gd name="connsiteX419" fmla="*/ 1706223 w 2536263"/>
              <a:gd name="connsiteY419" fmla="*/ 1082917 h 3587335"/>
              <a:gd name="connsiteX420" fmla="*/ 1699927 w 2536263"/>
              <a:gd name="connsiteY420" fmla="*/ 1082917 h 3587335"/>
              <a:gd name="connsiteX421" fmla="*/ 1718815 w 2536263"/>
              <a:gd name="connsiteY421" fmla="*/ 1108101 h 3587335"/>
              <a:gd name="connsiteX422" fmla="*/ 1707687 w 2536263"/>
              <a:gd name="connsiteY422" fmla="*/ 1135921 h 3587335"/>
              <a:gd name="connsiteX423" fmla="*/ 1707551 w 2536263"/>
              <a:gd name="connsiteY423" fmla="*/ 1134687 h 3587335"/>
              <a:gd name="connsiteX424" fmla="*/ 1706223 w 2536263"/>
              <a:gd name="connsiteY424" fmla="*/ 1126989 h 3587335"/>
              <a:gd name="connsiteX425" fmla="*/ 1699927 w 2536263"/>
              <a:gd name="connsiteY425" fmla="*/ 1101805 h 3587335"/>
              <a:gd name="connsiteX426" fmla="*/ 1643263 w 2536263"/>
              <a:gd name="connsiteY426" fmla="*/ 1189949 h 3587335"/>
              <a:gd name="connsiteX427" fmla="*/ 1655855 w 2536263"/>
              <a:gd name="connsiteY427" fmla="*/ 1158469 h 3587335"/>
              <a:gd name="connsiteX428" fmla="*/ 1668447 w 2536263"/>
              <a:gd name="connsiteY428" fmla="*/ 1126989 h 3587335"/>
              <a:gd name="connsiteX429" fmla="*/ 1647197 w 2536263"/>
              <a:gd name="connsiteY429" fmla="*/ 1159256 h 3587335"/>
              <a:gd name="connsiteX430" fmla="*/ 1630670 w 2536263"/>
              <a:gd name="connsiteY430" fmla="*/ 1196245 h 3587335"/>
              <a:gd name="connsiteX431" fmla="*/ 1635343 w 2536263"/>
              <a:gd name="connsiteY431" fmla="*/ 1199639 h 3587335"/>
              <a:gd name="connsiteX432" fmla="*/ 1636559 w 2536263"/>
              <a:gd name="connsiteY432" fmla="*/ 1200534 h 3587335"/>
              <a:gd name="connsiteX433" fmla="*/ 1635442 w 2536263"/>
              <a:gd name="connsiteY433" fmla="*/ 1199344 h 3587335"/>
              <a:gd name="connsiteX434" fmla="*/ 1643263 w 2536263"/>
              <a:gd name="connsiteY434" fmla="*/ 1196245 h 3587335"/>
              <a:gd name="connsiteX435" fmla="*/ 1649559 w 2536263"/>
              <a:gd name="connsiteY435" fmla="*/ 1196245 h 3587335"/>
              <a:gd name="connsiteX436" fmla="*/ 1605486 w 2536263"/>
              <a:gd name="connsiteY436" fmla="*/ 1296982 h 3587335"/>
              <a:gd name="connsiteX437" fmla="*/ 1592894 w 2536263"/>
              <a:gd name="connsiteY437" fmla="*/ 1311148 h 3587335"/>
              <a:gd name="connsiteX438" fmla="*/ 1580302 w 2536263"/>
              <a:gd name="connsiteY438" fmla="*/ 1315870 h 3587335"/>
              <a:gd name="connsiteX439" fmla="*/ 1567120 w 2536263"/>
              <a:gd name="connsiteY439" fmla="*/ 1340169 h 3587335"/>
              <a:gd name="connsiteX440" fmla="*/ 1565755 w 2536263"/>
              <a:gd name="connsiteY440" fmla="*/ 1343444 h 3587335"/>
              <a:gd name="connsiteX441" fmla="*/ 1586598 w 2536263"/>
              <a:gd name="connsiteY441" fmla="*/ 1284390 h 3587335"/>
              <a:gd name="connsiteX442" fmla="*/ 1603912 w 2536263"/>
              <a:gd name="connsiteY442" fmla="*/ 1246614 h 3587335"/>
              <a:gd name="connsiteX443" fmla="*/ 1611782 w 2536263"/>
              <a:gd name="connsiteY443" fmla="*/ 1246614 h 3587335"/>
              <a:gd name="connsiteX444" fmla="*/ 1629883 w 2536263"/>
              <a:gd name="connsiteY444" fmla="*/ 1173422 h 3587335"/>
              <a:gd name="connsiteX445" fmla="*/ 1662151 w 2536263"/>
              <a:gd name="connsiteY445" fmla="*/ 1114397 h 3587335"/>
              <a:gd name="connsiteX446" fmla="*/ 1674743 w 2536263"/>
              <a:gd name="connsiteY446" fmla="*/ 1114397 h 3587335"/>
              <a:gd name="connsiteX447" fmla="*/ 1687335 w 2536263"/>
              <a:gd name="connsiteY447" fmla="*/ 1088426 h 3587335"/>
              <a:gd name="connsiteX448" fmla="*/ 1699927 w 2536263"/>
              <a:gd name="connsiteY448" fmla="*/ 1057733 h 3587335"/>
              <a:gd name="connsiteX449" fmla="*/ 875934 w 2536263"/>
              <a:gd name="connsiteY449" fmla="*/ 1045141 h 3587335"/>
              <a:gd name="connsiteX450" fmla="*/ 868851 w 2536263"/>
              <a:gd name="connsiteY450" fmla="*/ 1051437 h 3587335"/>
              <a:gd name="connsiteX451" fmla="*/ 861768 w 2536263"/>
              <a:gd name="connsiteY451" fmla="*/ 1061668 h 3587335"/>
              <a:gd name="connsiteX452" fmla="*/ 868851 w 2536263"/>
              <a:gd name="connsiteY452" fmla="*/ 1057733 h 3587335"/>
              <a:gd name="connsiteX453" fmla="*/ 875934 w 2536263"/>
              <a:gd name="connsiteY453" fmla="*/ 1045141 h 3587335"/>
              <a:gd name="connsiteX454" fmla="*/ 1662151 w 2536263"/>
              <a:gd name="connsiteY454" fmla="*/ 1026253 h 3587335"/>
              <a:gd name="connsiteX455" fmla="*/ 1668447 w 2536263"/>
              <a:gd name="connsiteY455" fmla="*/ 1057733 h 3587335"/>
              <a:gd name="connsiteX456" fmla="*/ 1667168 w 2536263"/>
              <a:gd name="connsiteY456" fmla="*/ 1065406 h 3587335"/>
              <a:gd name="connsiteX457" fmla="*/ 1666873 w 2536263"/>
              <a:gd name="connsiteY457" fmla="*/ 1067177 h 3587335"/>
              <a:gd name="connsiteX458" fmla="*/ 1664905 w 2536263"/>
              <a:gd name="connsiteY458" fmla="*/ 1064816 h 3587335"/>
              <a:gd name="connsiteX459" fmla="*/ 1655855 w 2536263"/>
              <a:gd name="connsiteY459" fmla="*/ 1076621 h 3587335"/>
              <a:gd name="connsiteX460" fmla="*/ 1574006 w 2536263"/>
              <a:gd name="connsiteY460" fmla="*/ 1252910 h 3587335"/>
              <a:gd name="connsiteX461" fmla="*/ 1541739 w 2536263"/>
              <a:gd name="connsiteY461" fmla="*/ 1330036 h 3587335"/>
              <a:gd name="connsiteX462" fmla="*/ 1504750 w 2536263"/>
              <a:gd name="connsiteY462" fmla="*/ 1397718 h 3587335"/>
              <a:gd name="connsiteX463" fmla="*/ 1404014 w 2536263"/>
              <a:gd name="connsiteY463" fmla="*/ 1649559 h 3587335"/>
              <a:gd name="connsiteX464" fmla="*/ 1383551 w 2536263"/>
              <a:gd name="connsiteY464" fmla="*/ 1676317 h 3587335"/>
              <a:gd name="connsiteX465" fmla="*/ 1372533 w 2536263"/>
              <a:gd name="connsiteY465" fmla="*/ 1712520 h 3587335"/>
              <a:gd name="connsiteX466" fmla="*/ 1378829 w 2536263"/>
              <a:gd name="connsiteY466" fmla="*/ 1718815 h 3587335"/>
              <a:gd name="connsiteX467" fmla="*/ 1385125 w 2536263"/>
              <a:gd name="connsiteY467" fmla="*/ 1718815 h 3587335"/>
              <a:gd name="connsiteX468" fmla="*/ 1391421 w 2536263"/>
              <a:gd name="connsiteY468" fmla="*/ 1718815 h 3587335"/>
              <a:gd name="connsiteX469" fmla="*/ 1377645 w 2536263"/>
              <a:gd name="connsiteY469" fmla="*/ 1764795 h 3587335"/>
              <a:gd name="connsiteX470" fmla="*/ 1391175 w 2536263"/>
              <a:gd name="connsiteY470" fmla="*/ 1732342 h 3587335"/>
              <a:gd name="connsiteX471" fmla="*/ 1441790 w 2536263"/>
              <a:gd name="connsiteY471" fmla="*/ 1649559 h 3587335"/>
              <a:gd name="connsiteX472" fmla="*/ 1420541 w 2536263"/>
              <a:gd name="connsiteY472" fmla="*/ 1717242 h 3587335"/>
              <a:gd name="connsiteX473" fmla="*/ 1404014 w 2536263"/>
              <a:gd name="connsiteY473" fmla="*/ 1775480 h 3587335"/>
              <a:gd name="connsiteX474" fmla="*/ 1407161 w 2536263"/>
              <a:gd name="connsiteY474" fmla="*/ 1775480 h 3587335"/>
              <a:gd name="connsiteX475" fmla="*/ 1410309 w 2536263"/>
              <a:gd name="connsiteY475" fmla="*/ 1775480 h 3587335"/>
              <a:gd name="connsiteX476" fmla="*/ 1411097 w 2536263"/>
              <a:gd name="connsiteY476" fmla="*/ 1778628 h 3587335"/>
              <a:gd name="connsiteX477" fmla="*/ 1415752 w 2536263"/>
              <a:gd name="connsiteY477" fmla="*/ 1781288 h 3587335"/>
              <a:gd name="connsiteX478" fmla="*/ 1414835 w 2536263"/>
              <a:gd name="connsiteY478" fmla="*/ 1774004 h 3587335"/>
              <a:gd name="connsiteX479" fmla="*/ 1411884 w 2536263"/>
              <a:gd name="connsiteY479" fmla="*/ 1765249 h 3587335"/>
              <a:gd name="connsiteX480" fmla="*/ 1416605 w 2536263"/>
              <a:gd name="connsiteY480" fmla="*/ 1737704 h 3587335"/>
              <a:gd name="connsiteX481" fmla="*/ 1441790 w 2536263"/>
              <a:gd name="connsiteY481" fmla="*/ 1674744 h 3587335"/>
              <a:gd name="connsiteX482" fmla="*/ 1450447 w 2536263"/>
              <a:gd name="connsiteY482" fmla="*/ 1666087 h 3587335"/>
              <a:gd name="connsiteX483" fmla="*/ 1454382 w 2536263"/>
              <a:gd name="connsiteY483" fmla="*/ 1662151 h 3587335"/>
              <a:gd name="connsiteX484" fmla="*/ 1444151 w 2536263"/>
              <a:gd name="connsiteY484" fmla="*/ 1705437 h 3587335"/>
              <a:gd name="connsiteX485" fmla="*/ 1429198 w 2536263"/>
              <a:gd name="connsiteY485" fmla="*/ 1744000 h 3587335"/>
              <a:gd name="connsiteX486" fmla="*/ 1426050 w 2536263"/>
              <a:gd name="connsiteY486" fmla="*/ 1757379 h 3587335"/>
              <a:gd name="connsiteX487" fmla="*/ 1422901 w 2536263"/>
              <a:gd name="connsiteY487" fmla="*/ 1775480 h 3587335"/>
              <a:gd name="connsiteX488" fmla="*/ 1444938 w 2536263"/>
              <a:gd name="connsiteY488" fmla="*/ 1716454 h 3587335"/>
              <a:gd name="connsiteX489" fmla="*/ 1466974 w 2536263"/>
              <a:gd name="connsiteY489" fmla="*/ 1662151 h 3587335"/>
              <a:gd name="connsiteX490" fmla="*/ 1460678 w 2536263"/>
              <a:gd name="connsiteY490" fmla="*/ 1618079 h 3587335"/>
              <a:gd name="connsiteX491" fmla="*/ 1466974 w 2536263"/>
              <a:gd name="connsiteY491" fmla="*/ 1611783 h 3587335"/>
              <a:gd name="connsiteX492" fmla="*/ 1473270 w 2536263"/>
              <a:gd name="connsiteY492" fmla="*/ 1605487 h 3587335"/>
              <a:gd name="connsiteX493" fmla="*/ 1534986 w 2536263"/>
              <a:gd name="connsiteY493" fmla="*/ 1430625 h 3587335"/>
              <a:gd name="connsiteX494" fmla="*/ 1531951 w 2536263"/>
              <a:gd name="connsiteY494" fmla="*/ 1442455 h 3587335"/>
              <a:gd name="connsiteX495" fmla="*/ 1529934 w 2536263"/>
              <a:gd name="connsiteY495" fmla="*/ 1454383 h 3587335"/>
              <a:gd name="connsiteX496" fmla="*/ 1542526 w 2536263"/>
              <a:gd name="connsiteY496" fmla="*/ 1448087 h 3587335"/>
              <a:gd name="connsiteX497" fmla="*/ 1542526 w 2536263"/>
              <a:gd name="connsiteY497" fmla="*/ 1441790 h 3587335"/>
              <a:gd name="connsiteX498" fmla="*/ 1551183 w 2536263"/>
              <a:gd name="connsiteY498" fmla="*/ 1435494 h 3587335"/>
              <a:gd name="connsiteX499" fmla="*/ 1555118 w 2536263"/>
              <a:gd name="connsiteY499" fmla="*/ 1429198 h 3587335"/>
              <a:gd name="connsiteX500" fmla="*/ 1516555 w 2536263"/>
              <a:gd name="connsiteY500" fmla="*/ 1527574 h 3587335"/>
              <a:gd name="connsiteX501" fmla="*/ 1473270 w 2536263"/>
              <a:gd name="connsiteY501" fmla="*/ 1649559 h 3587335"/>
              <a:gd name="connsiteX502" fmla="*/ 1479566 w 2536263"/>
              <a:gd name="connsiteY502" fmla="*/ 1636967 h 3587335"/>
              <a:gd name="connsiteX503" fmla="*/ 1520490 w 2536263"/>
              <a:gd name="connsiteY503" fmla="*/ 1541740 h 3587335"/>
              <a:gd name="connsiteX504" fmla="*/ 1561414 w 2536263"/>
              <a:gd name="connsiteY504" fmla="*/ 1441790 h 3587335"/>
              <a:gd name="connsiteX505" fmla="*/ 1454382 w 2536263"/>
              <a:gd name="connsiteY505" fmla="*/ 1731408 h 3587335"/>
              <a:gd name="connsiteX506" fmla="*/ 1473270 w 2536263"/>
              <a:gd name="connsiteY506" fmla="*/ 1737704 h 3587335"/>
              <a:gd name="connsiteX507" fmla="*/ 1454382 w 2536263"/>
              <a:gd name="connsiteY507" fmla="*/ 1775480 h 3587335"/>
              <a:gd name="connsiteX508" fmla="*/ 1454382 w 2536263"/>
              <a:gd name="connsiteY508" fmla="*/ 1768397 h 3587335"/>
              <a:gd name="connsiteX509" fmla="*/ 1454382 w 2536263"/>
              <a:gd name="connsiteY509" fmla="*/ 1756592 h 3587335"/>
              <a:gd name="connsiteX510" fmla="*/ 1453423 w 2536263"/>
              <a:gd name="connsiteY510" fmla="*/ 1744196 h 3587335"/>
              <a:gd name="connsiteX511" fmla="*/ 1453468 w 2536263"/>
              <a:gd name="connsiteY511" fmla="*/ 1740183 h 3587335"/>
              <a:gd name="connsiteX512" fmla="*/ 1432346 w 2536263"/>
              <a:gd name="connsiteY512" fmla="*/ 1797516 h 3587335"/>
              <a:gd name="connsiteX513" fmla="*/ 1410309 w 2536263"/>
              <a:gd name="connsiteY513" fmla="*/ 1857328 h 3587335"/>
              <a:gd name="connsiteX514" fmla="*/ 1397717 w 2536263"/>
              <a:gd name="connsiteY514" fmla="*/ 1909270 h 3587335"/>
              <a:gd name="connsiteX515" fmla="*/ 1385125 w 2536263"/>
              <a:gd name="connsiteY515" fmla="*/ 1970656 h 3587335"/>
              <a:gd name="connsiteX516" fmla="*/ 1440216 w 2536263"/>
              <a:gd name="connsiteY516" fmla="*/ 1872281 h 3587335"/>
              <a:gd name="connsiteX517" fmla="*/ 1466974 w 2536263"/>
              <a:gd name="connsiteY517" fmla="*/ 1788072 h 3587335"/>
              <a:gd name="connsiteX518" fmla="*/ 1500028 w 2536263"/>
              <a:gd name="connsiteY518" fmla="*/ 1754231 h 3587335"/>
              <a:gd name="connsiteX519" fmla="*/ 1504750 w 2536263"/>
              <a:gd name="connsiteY519" fmla="*/ 1706224 h 3587335"/>
              <a:gd name="connsiteX520" fmla="*/ 1506373 w 2536263"/>
              <a:gd name="connsiteY520" fmla="*/ 1704823 h 3587335"/>
              <a:gd name="connsiteX521" fmla="*/ 1509275 w 2536263"/>
              <a:gd name="connsiteY521" fmla="*/ 1705486 h 3587335"/>
              <a:gd name="connsiteX522" fmla="*/ 1517342 w 2536263"/>
              <a:gd name="connsiteY522" fmla="*/ 1706224 h 3587335"/>
              <a:gd name="connsiteX523" fmla="*/ 1585665 w 2536263"/>
              <a:gd name="connsiteY523" fmla="*/ 1567011 h 3587335"/>
              <a:gd name="connsiteX524" fmla="*/ 1702958 w 2536263"/>
              <a:gd name="connsiteY524" fmla="*/ 1297681 h 3587335"/>
              <a:gd name="connsiteX525" fmla="*/ 1775479 w 2536263"/>
              <a:gd name="connsiteY525" fmla="*/ 1120693 h 3587335"/>
              <a:gd name="connsiteX526" fmla="*/ 1737703 w 2536263"/>
              <a:gd name="connsiteY526" fmla="*/ 1082917 h 3587335"/>
              <a:gd name="connsiteX527" fmla="*/ 1718815 w 2536263"/>
              <a:gd name="connsiteY527" fmla="*/ 1095509 h 3587335"/>
              <a:gd name="connsiteX528" fmla="*/ 1724324 w 2536263"/>
              <a:gd name="connsiteY528" fmla="*/ 1079769 h 3587335"/>
              <a:gd name="connsiteX529" fmla="*/ 1725111 w 2536263"/>
              <a:gd name="connsiteY529" fmla="*/ 1064029 h 3587335"/>
              <a:gd name="connsiteX530" fmla="*/ 1710158 w 2536263"/>
              <a:gd name="connsiteY530" fmla="*/ 1068751 h 3587335"/>
              <a:gd name="connsiteX531" fmla="*/ 1699927 w 2536263"/>
              <a:gd name="connsiteY531" fmla="*/ 1045141 h 3587335"/>
              <a:gd name="connsiteX532" fmla="*/ 1662151 w 2536263"/>
              <a:gd name="connsiteY532" fmla="*/ 1108101 h 3587335"/>
              <a:gd name="connsiteX533" fmla="*/ 1677104 w 2536263"/>
              <a:gd name="connsiteY533" fmla="*/ 1071899 h 3587335"/>
              <a:gd name="connsiteX534" fmla="*/ 1687335 w 2536263"/>
              <a:gd name="connsiteY534" fmla="*/ 1045141 h 3587335"/>
              <a:gd name="connsiteX535" fmla="*/ 1636966 w 2536263"/>
              <a:gd name="connsiteY535" fmla="*/ 1013661 h 3587335"/>
              <a:gd name="connsiteX536" fmla="*/ 1540661 w 2536263"/>
              <a:gd name="connsiteY536" fmla="*/ 1218864 h 3587335"/>
              <a:gd name="connsiteX537" fmla="*/ 1378596 w 2536263"/>
              <a:gd name="connsiteY537" fmla="*/ 1618546 h 3587335"/>
              <a:gd name="connsiteX538" fmla="*/ 1265501 w 2536263"/>
              <a:gd name="connsiteY538" fmla="*/ 1907696 h 3587335"/>
              <a:gd name="connsiteX539" fmla="*/ 1237956 w 2536263"/>
              <a:gd name="connsiteY539" fmla="*/ 1971444 h 3587335"/>
              <a:gd name="connsiteX540" fmla="*/ 1215133 w 2536263"/>
              <a:gd name="connsiteY540" fmla="*/ 2039913 h 3587335"/>
              <a:gd name="connsiteX541" fmla="*/ 1242678 w 2536263"/>
              <a:gd name="connsiteY541" fmla="*/ 1977740 h 3587335"/>
              <a:gd name="connsiteX542" fmla="*/ 1265501 w 2536263"/>
              <a:gd name="connsiteY542" fmla="*/ 1920289 h 3587335"/>
              <a:gd name="connsiteX543" fmla="*/ 1536230 w 2536263"/>
              <a:gd name="connsiteY543" fmla="*/ 1271798 h 3587335"/>
              <a:gd name="connsiteX544" fmla="*/ 1569284 w 2536263"/>
              <a:gd name="connsiteY544" fmla="*/ 1208051 h 3587335"/>
              <a:gd name="connsiteX545" fmla="*/ 1592894 w 2536263"/>
              <a:gd name="connsiteY545" fmla="*/ 1139581 h 3587335"/>
              <a:gd name="connsiteX546" fmla="*/ 1617291 w 2536263"/>
              <a:gd name="connsiteY546" fmla="*/ 1073473 h 3587335"/>
              <a:gd name="connsiteX547" fmla="*/ 1636966 w 2536263"/>
              <a:gd name="connsiteY547" fmla="*/ 1045141 h 3587335"/>
              <a:gd name="connsiteX548" fmla="*/ 1648771 w 2536263"/>
              <a:gd name="connsiteY548" fmla="*/ 1017596 h 3587335"/>
              <a:gd name="connsiteX549" fmla="*/ 1636966 w 2536263"/>
              <a:gd name="connsiteY549" fmla="*/ 1013661 h 3587335"/>
              <a:gd name="connsiteX550" fmla="*/ 792074 w 2536263"/>
              <a:gd name="connsiteY550" fmla="*/ 938725 h 3587335"/>
              <a:gd name="connsiteX551" fmla="*/ 794283 w 2536263"/>
              <a:gd name="connsiteY551" fmla="*/ 942634 h 3587335"/>
              <a:gd name="connsiteX552" fmla="*/ 793299 w 2536263"/>
              <a:gd name="connsiteY552" fmla="*/ 950700 h 3587335"/>
              <a:gd name="connsiteX553" fmla="*/ 799595 w 2536263"/>
              <a:gd name="connsiteY553" fmla="*/ 944404 h 3587335"/>
              <a:gd name="connsiteX554" fmla="*/ 794529 w 2536263"/>
              <a:gd name="connsiteY554" fmla="*/ 940617 h 3587335"/>
              <a:gd name="connsiteX555" fmla="*/ 1630670 w 2536263"/>
              <a:gd name="connsiteY555" fmla="*/ 912924 h 3587335"/>
              <a:gd name="connsiteX556" fmla="*/ 1561647 w 2536263"/>
              <a:gd name="connsiteY556" fmla="*/ 1060764 h 3587335"/>
              <a:gd name="connsiteX557" fmla="*/ 1431063 w 2536263"/>
              <a:gd name="connsiteY557" fmla="*/ 1348516 h 3587335"/>
              <a:gd name="connsiteX558" fmla="*/ 1353645 w 2536263"/>
              <a:gd name="connsiteY558" fmla="*/ 1542527 h 3587335"/>
              <a:gd name="connsiteX559" fmla="*/ 1322165 w 2536263"/>
              <a:gd name="connsiteY559" fmla="*/ 1605487 h 3587335"/>
              <a:gd name="connsiteX560" fmla="*/ 1294620 w 2536263"/>
              <a:gd name="connsiteY560" fmla="*/ 1669234 h 3587335"/>
              <a:gd name="connsiteX561" fmla="*/ 1290685 w 2536263"/>
              <a:gd name="connsiteY561" fmla="*/ 1718815 h 3587335"/>
              <a:gd name="connsiteX562" fmla="*/ 1275732 w 2536263"/>
              <a:gd name="connsiteY562" fmla="*/ 1716454 h 3587335"/>
              <a:gd name="connsiteX563" fmla="*/ 1246613 w 2536263"/>
              <a:gd name="connsiteY563" fmla="*/ 1794368 h 3587335"/>
              <a:gd name="connsiteX564" fmla="*/ 1189949 w 2536263"/>
              <a:gd name="connsiteY564" fmla="*/ 1939963 h 3587335"/>
              <a:gd name="connsiteX565" fmla="*/ 1133285 w 2536263"/>
              <a:gd name="connsiteY565" fmla="*/ 2090281 h 3587335"/>
              <a:gd name="connsiteX566" fmla="*/ 1145877 w 2536263"/>
              <a:gd name="connsiteY566" fmla="*/ 2073754 h 3587335"/>
              <a:gd name="connsiteX567" fmla="*/ 1158469 w 2536263"/>
              <a:gd name="connsiteY567" fmla="*/ 2052505 h 3587335"/>
              <a:gd name="connsiteX568" fmla="*/ 1189949 w 2536263"/>
              <a:gd name="connsiteY568" fmla="*/ 2002136 h 3587335"/>
              <a:gd name="connsiteX569" fmla="*/ 1202541 w 2536263"/>
              <a:gd name="connsiteY569" fmla="*/ 1983249 h 3587335"/>
              <a:gd name="connsiteX570" fmla="*/ 1207263 w 2536263"/>
              <a:gd name="connsiteY570" fmla="*/ 1961213 h 3587335"/>
              <a:gd name="connsiteX571" fmla="*/ 1202541 w 2536263"/>
              <a:gd name="connsiteY571" fmla="*/ 1958065 h 3587335"/>
              <a:gd name="connsiteX572" fmla="*/ 1211198 w 2536263"/>
              <a:gd name="connsiteY572" fmla="*/ 1952556 h 3587335"/>
              <a:gd name="connsiteX573" fmla="*/ 1215133 w 2536263"/>
              <a:gd name="connsiteY573" fmla="*/ 1913992 h 3587335"/>
              <a:gd name="connsiteX574" fmla="*/ 1228512 w 2536263"/>
              <a:gd name="connsiteY574" fmla="*/ 1856541 h 3587335"/>
              <a:gd name="connsiteX575" fmla="*/ 1246613 w 2536263"/>
              <a:gd name="connsiteY575" fmla="*/ 1851032 h 3587335"/>
              <a:gd name="connsiteX576" fmla="*/ 1252909 w 2536263"/>
              <a:gd name="connsiteY576" fmla="*/ 1838440 h 3587335"/>
              <a:gd name="connsiteX577" fmla="*/ 1259205 w 2536263"/>
              <a:gd name="connsiteY577" fmla="*/ 1825848 h 3587335"/>
              <a:gd name="connsiteX578" fmla="*/ 1249761 w 2536263"/>
              <a:gd name="connsiteY578" fmla="*/ 1836079 h 3587335"/>
              <a:gd name="connsiteX579" fmla="*/ 1240317 w 2536263"/>
              <a:gd name="connsiteY579" fmla="*/ 1832144 h 3587335"/>
              <a:gd name="connsiteX580" fmla="*/ 1259205 w 2536263"/>
              <a:gd name="connsiteY580" fmla="*/ 1800664 h 3587335"/>
              <a:gd name="connsiteX581" fmla="*/ 1278093 w 2536263"/>
              <a:gd name="connsiteY581" fmla="*/ 1769184 h 3587335"/>
              <a:gd name="connsiteX582" fmla="*/ 1274568 w 2536263"/>
              <a:gd name="connsiteY582" fmla="*/ 1767190 h 3587335"/>
              <a:gd name="connsiteX583" fmla="*/ 1274552 w 2536263"/>
              <a:gd name="connsiteY583" fmla="*/ 1767413 h 3587335"/>
              <a:gd name="connsiteX584" fmla="*/ 1265501 w 2536263"/>
              <a:gd name="connsiteY584" fmla="*/ 1769184 h 3587335"/>
              <a:gd name="connsiteX585" fmla="*/ 1270129 w 2536263"/>
              <a:gd name="connsiteY585" fmla="*/ 1764555 h 3587335"/>
              <a:gd name="connsiteX586" fmla="*/ 1269043 w 2536263"/>
              <a:gd name="connsiteY586" fmla="*/ 1763871 h 3587335"/>
              <a:gd name="connsiteX587" fmla="*/ 1268944 w 2536263"/>
              <a:gd name="connsiteY587" fmla="*/ 1763429 h 3587335"/>
              <a:gd name="connsiteX588" fmla="*/ 1270641 w 2536263"/>
              <a:gd name="connsiteY588" fmla="*/ 1764043 h 3587335"/>
              <a:gd name="connsiteX589" fmla="*/ 1296981 w 2536263"/>
              <a:gd name="connsiteY589" fmla="*/ 1737704 h 3587335"/>
              <a:gd name="connsiteX590" fmla="*/ 1315869 w 2536263"/>
              <a:gd name="connsiteY590" fmla="*/ 1681039 h 3587335"/>
              <a:gd name="connsiteX591" fmla="*/ 1432346 w 2536263"/>
              <a:gd name="connsiteY591" fmla="*/ 1407949 h 3587335"/>
              <a:gd name="connsiteX592" fmla="*/ 1548822 w 2536263"/>
              <a:gd name="connsiteY592" fmla="*/ 1139581 h 3587335"/>
              <a:gd name="connsiteX593" fmla="*/ 1601551 w 2536263"/>
              <a:gd name="connsiteY593" fmla="*/ 1028614 h 3587335"/>
              <a:gd name="connsiteX594" fmla="*/ 1630670 w 2536263"/>
              <a:gd name="connsiteY594" fmla="*/ 912924 h 3587335"/>
              <a:gd name="connsiteX595" fmla="*/ 1441790 w 2536263"/>
              <a:gd name="connsiteY595" fmla="*/ 900332 h 3587335"/>
              <a:gd name="connsiteX596" fmla="*/ 1387486 w 2536263"/>
              <a:gd name="connsiteY596" fmla="*/ 1005791 h 3587335"/>
              <a:gd name="connsiteX597" fmla="*/ 1347349 w 2536263"/>
              <a:gd name="connsiteY597" fmla="*/ 1120693 h 3587335"/>
              <a:gd name="connsiteX598" fmla="*/ 1611782 w 2536263"/>
              <a:gd name="connsiteY598" fmla="*/ 856260 h 3587335"/>
              <a:gd name="connsiteX599" fmla="*/ 1566136 w 2536263"/>
              <a:gd name="connsiteY599" fmla="*/ 928664 h 3587335"/>
              <a:gd name="connsiteX600" fmla="*/ 1529934 w 2536263"/>
              <a:gd name="connsiteY600" fmla="*/ 982181 h 3587335"/>
              <a:gd name="connsiteX601" fmla="*/ 1515768 w 2536263"/>
              <a:gd name="connsiteY601" fmla="*/ 986903 h 3587335"/>
              <a:gd name="connsiteX602" fmla="*/ 1492158 w 2536263"/>
              <a:gd name="connsiteY602" fmla="*/ 1038845 h 3587335"/>
              <a:gd name="connsiteX603" fmla="*/ 1473270 w 2536263"/>
              <a:gd name="connsiteY603" fmla="*/ 1082917 h 3587335"/>
              <a:gd name="connsiteX604" fmla="*/ 1467761 w 2536263"/>
              <a:gd name="connsiteY604" fmla="*/ 1111249 h 3587335"/>
              <a:gd name="connsiteX605" fmla="*/ 1448086 w 2536263"/>
              <a:gd name="connsiteY605" fmla="*/ 1120693 h 3587335"/>
              <a:gd name="connsiteX606" fmla="*/ 1455956 w 2536263"/>
              <a:gd name="connsiteY606" fmla="*/ 1124628 h 3587335"/>
              <a:gd name="connsiteX607" fmla="*/ 1454382 w 2536263"/>
              <a:gd name="connsiteY607" fmla="*/ 1133285 h 3587335"/>
              <a:gd name="connsiteX608" fmla="*/ 1440216 w 2536263"/>
              <a:gd name="connsiteY608" fmla="*/ 1152173 h 3587335"/>
              <a:gd name="connsiteX609" fmla="*/ 1435494 w 2536263"/>
              <a:gd name="connsiteY609" fmla="*/ 1152173 h 3587335"/>
              <a:gd name="connsiteX610" fmla="*/ 1416605 w 2536263"/>
              <a:gd name="connsiteY610" fmla="*/ 1208837 h 3587335"/>
              <a:gd name="connsiteX611" fmla="*/ 1390635 w 2536263"/>
              <a:gd name="connsiteY611" fmla="*/ 1276520 h 3587335"/>
              <a:gd name="connsiteX612" fmla="*/ 1359941 w 2536263"/>
              <a:gd name="connsiteY612" fmla="*/ 1334758 h 3587335"/>
              <a:gd name="connsiteX613" fmla="*/ 1372533 w 2536263"/>
              <a:gd name="connsiteY613" fmla="*/ 1341054 h 3587335"/>
              <a:gd name="connsiteX614" fmla="*/ 1331609 w 2536263"/>
              <a:gd name="connsiteY614" fmla="*/ 1460678 h 3587335"/>
              <a:gd name="connsiteX615" fmla="*/ 1328461 w 2536263"/>
              <a:gd name="connsiteY615" fmla="*/ 1523639 h 3587335"/>
              <a:gd name="connsiteX616" fmla="*/ 1338692 w 2536263"/>
              <a:gd name="connsiteY616" fmla="*/ 1472484 h 3587335"/>
              <a:gd name="connsiteX617" fmla="*/ 1353645 w 2536263"/>
              <a:gd name="connsiteY617" fmla="*/ 1473270 h 3587335"/>
              <a:gd name="connsiteX618" fmla="*/ 1347349 w 2536263"/>
              <a:gd name="connsiteY618" fmla="*/ 1454383 h 3587335"/>
              <a:gd name="connsiteX619" fmla="*/ 1360728 w 2536263"/>
              <a:gd name="connsiteY619" fmla="*/ 1426838 h 3587335"/>
              <a:gd name="connsiteX620" fmla="*/ 1378829 w 2536263"/>
              <a:gd name="connsiteY620" fmla="*/ 1404014 h 3587335"/>
              <a:gd name="connsiteX621" fmla="*/ 1372533 w 2536263"/>
              <a:gd name="connsiteY621" fmla="*/ 1385126 h 3587335"/>
              <a:gd name="connsiteX622" fmla="*/ 1383551 w 2536263"/>
              <a:gd name="connsiteY622" fmla="*/ 1396931 h 3587335"/>
              <a:gd name="connsiteX623" fmla="*/ 1404014 w 2536263"/>
              <a:gd name="connsiteY623" fmla="*/ 1347350 h 3587335"/>
              <a:gd name="connsiteX624" fmla="*/ 1382891 w 2536263"/>
              <a:gd name="connsiteY624" fmla="*/ 1373753 h 3587335"/>
              <a:gd name="connsiteX625" fmla="*/ 1410309 w 2536263"/>
              <a:gd name="connsiteY625" fmla="*/ 1296982 h 3587335"/>
              <a:gd name="connsiteX626" fmla="*/ 1406375 w 2536263"/>
              <a:gd name="connsiteY626" fmla="*/ 1319805 h 3587335"/>
              <a:gd name="connsiteX627" fmla="*/ 1397717 w 2536263"/>
              <a:gd name="connsiteY627" fmla="*/ 1347350 h 3587335"/>
              <a:gd name="connsiteX628" fmla="*/ 1416605 w 2536263"/>
              <a:gd name="connsiteY628" fmla="*/ 1322166 h 3587335"/>
              <a:gd name="connsiteX629" fmla="*/ 1420541 w 2536263"/>
              <a:gd name="connsiteY629" fmla="*/ 1301704 h 3587335"/>
              <a:gd name="connsiteX630" fmla="*/ 1410309 w 2536263"/>
              <a:gd name="connsiteY630" fmla="*/ 1290686 h 3587335"/>
              <a:gd name="connsiteX631" fmla="*/ 1437068 w 2536263"/>
              <a:gd name="connsiteY631" fmla="*/ 1265502 h 3587335"/>
              <a:gd name="connsiteX632" fmla="*/ 1454382 w 2536263"/>
              <a:gd name="connsiteY632" fmla="*/ 1221429 h 3587335"/>
              <a:gd name="connsiteX633" fmla="*/ 1466974 w 2536263"/>
              <a:gd name="connsiteY633" fmla="*/ 1183654 h 3587335"/>
              <a:gd name="connsiteX634" fmla="*/ 1448086 w 2536263"/>
              <a:gd name="connsiteY634" fmla="*/ 1215134 h 3587335"/>
              <a:gd name="connsiteX635" fmla="*/ 1435494 w 2536263"/>
              <a:gd name="connsiteY635" fmla="*/ 1225365 h 3587335"/>
              <a:gd name="connsiteX636" fmla="*/ 1422901 w 2536263"/>
              <a:gd name="connsiteY636" fmla="*/ 1240318 h 3587335"/>
              <a:gd name="connsiteX637" fmla="*/ 1485862 w 2536263"/>
              <a:gd name="connsiteY637" fmla="*/ 1070325 h 3587335"/>
              <a:gd name="connsiteX638" fmla="*/ 1489010 w 2536263"/>
              <a:gd name="connsiteY638" fmla="*/ 1067177 h 3587335"/>
              <a:gd name="connsiteX639" fmla="*/ 1492158 w 2536263"/>
              <a:gd name="connsiteY639" fmla="*/ 1064029 h 3587335"/>
              <a:gd name="connsiteX640" fmla="*/ 1485862 w 2536263"/>
              <a:gd name="connsiteY640" fmla="*/ 1120693 h 3587335"/>
              <a:gd name="connsiteX641" fmla="*/ 1529934 w 2536263"/>
              <a:gd name="connsiteY641" fmla="*/ 1045141 h 3587335"/>
              <a:gd name="connsiteX642" fmla="*/ 1498454 w 2536263"/>
              <a:gd name="connsiteY642" fmla="*/ 1057733 h 3587335"/>
              <a:gd name="connsiteX643" fmla="*/ 1523638 w 2536263"/>
              <a:gd name="connsiteY643" fmla="*/ 998708 h 3587335"/>
              <a:gd name="connsiteX644" fmla="*/ 1548822 w 2536263"/>
              <a:gd name="connsiteY644" fmla="*/ 1001069 h 3587335"/>
              <a:gd name="connsiteX645" fmla="*/ 1559840 w 2536263"/>
              <a:gd name="connsiteY645" fmla="*/ 964079 h 3587335"/>
              <a:gd name="connsiteX646" fmla="*/ 1580302 w 2536263"/>
              <a:gd name="connsiteY646" fmla="*/ 931812 h 3587335"/>
              <a:gd name="connsiteX647" fmla="*/ 1598403 w 2536263"/>
              <a:gd name="connsiteY647" fmla="*/ 891675 h 3587335"/>
              <a:gd name="connsiteX648" fmla="*/ 1611782 w 2536263"/>
              <a:gd name="connsiteY648" fmla="*/ 856260 h 3587335"/>
              <a:gd name="connsiteX649" fmla="*/ 812187 w 2536263"/>
              <a:gd name="connsiteY649" fmla="*/ 843668 h 3587335"/>
              <a:gd name="connsiteX650" fmla="*/ 665018 w 2536263"/>
              <a:gd name="connsiteY650" fmla="*/ 1029401 h 3587335"/>
              <a:gd name="connsiteX651" fmla="*/ 560346 w 2536263"/>
              <a:gd name="connsiteY651" fmla="*/ 1234022 h 3587335"/>
              <a:gd name="connsiteX652" fmla="*/ 589465 w 2536263"/>
              <a:gd name="connsiteY652" fmla="*/ 1183654 h 3587335"/>
              <a:gd name="connsiteX653" fmla="*/ 623306 w 2536263"/>
              <a:gd name="connsiteY653" fmla="*/ 1133285 h 3587335"/>
              <a:gd name="connsiteX654" fmla="*/ 749227 w 2536263"/>
              <a:gd name="connsiteY654" fmla="*/ 931812 h 3587335"/>
              <a:gd name="connsiteX655" fmla="*/ 812187 w 2536263"/>
              <a:gd name="connsiteY655" fmla="*/ 843668 h 3587335"/>
              <a:gd name="connsiteX656" fmla="*/ 975884 w 2536263"/>
              <a:gd name="connsiteY656" fmla="*/ 742931 h 3587335"/>
              <a:gd name="connsiteX657" fmla="*/ 905840 w 2536263"/>
              <a:gd name="connsiteY657" fmla="*/ 807466 h 3587335"/>
              <a:gd name="connsiteX658" fmla="*/ 849963 w 2536263"/>
              <a:gd name="connsiteY658" fmla="*/ 881444 h 3587335"/>
              <a:gd name="connsiteX659" fmla="*/ 915285 w 2536263"/>
              <a:gd name="connsiteY659" fmla="*/ 812188 h 3587335"/>
              <a:gd name="connsiteX660" fmla="*/ 975884 w 2536263"/>
              <a:gd name="connsiteY660" fmla="*/ 742931 h 3587335"/>
              <a:gd name="connsiteX661" fmla="*/ 950700 w 2536263"/>
              <a:gd name="connsiteY661" fmla="*/ 679971 h 3587335"/>
              <a:gd name="connsiteX662" fmla="*/ 901905 w 2536263"/>
              <a:gd name="connsiteY662" fmla="*/ 717747 h 3587335"/>
              <a:gd name="connsiteX663" fmla="*/ 862555 w 2536263"/>
              <a:gd name="connsiteY663" fmla="*/ 774412 h 3587335"/>
              <a:gd name="connsiteX664" fmla="*/ 1725111 w 2536263"/>
              <a:gd name="connsiteY664" fmla="*/ 617011 h 3587335"/>
              <a:gd name="connsiteX665" fmla="*/ 1693631 w 2536263"/>
              <a:gd name="connsiteY665" fmla="*/ 654787 h 3587335"/>
              <a:gd name="connsiteX666" fmla="*/ 1674743 w 2536263"/>
              <a:gd name="connsiteY666" fmla="*/ 686267 h 3587335"/>
              <a:gd name="connsiteX667" fmla="*/ 1674743 w 2536263"/>
              <a:gd name="connsiteY667" fmla="*/ 667379 h 3587335"/>
              <a:gd name="connsiteX668" fmla="*/ 1645623 w 2536263"/>
              <a:gd name="connsiteY668" fmla="*/ 720895 h 3587335"/>
              <a:gd name="connsiteX669" fmla="*/ 1630670 w 2536263"/>
              <a:gd name="connsiteY669" fmla="*/ 774412 h 3587335"/>
              <a:gd name="connsiteX670" fmla="*/ 1625161 w 2536263"/>
              <a:gd name="connsiteY670" fmla="*/ 775199 h 3587335"/>
              <a:gd name="connsiteX671" fmla="*/ 1624374 w 2536263"/>
              <a:gd name="connsiteY671" fmla="*/ 780708 h 3587335"/>
              <a:gd name="connsiteX672" fmla="*/ 1627523 w 2536263"/>
              <a:gd name="connsiteY672" fmla="*/ 798022 h 3587335"/>
              <a:gd name="connsiteX673" fmla="*/ 1630670 w 2536263"/>
              <a:gd name="connsiteY673" fmla="*/ 805892 h 3587335"/>
              <a:gd name="connsiteX674" fmla="*/ 1684974 w 2536263"/>
              <a:gd name="connsiteY674" fmla="*/ 718534 h 3587335"/>
              <a:gd name="connsiteX675" fmla="*/ 1725111 w 2536263"/>
              <a:gd name="connsiteY675" fmla="*/ 617011 h 3587335"/>
              <a:gd name="connsiteX676" fmla="*/ 1536230 w 2536263"/>
              <a:gd name="connsiteY676" fmla="*/ 579235 h 3587335"/>
              <a:gd name="connsiteX677" fmla="*/ 1357580 w 2536263"/>
              <a:gd name="connsiteY677" fmla="*/ 659509 h 3587335"/>
              <a:gd name="connsiteX678" fmla="*/ 1202541 w 2536263"/>
              <a:gd name="connsiteY678" fmla="*/ 768115 h 3587335"/>
              <a:gd name="connsiteX679" fmla="*/ 1145877 w 2536263"/>
              <a:gd name="connsiteY679" fmla="*/ 818484 h 3587335"/>
              <a:gd name="connsiteX680" fmla="*/ 912924 w 2536263"/>
              <a:gd name="connsiteY680" fmla="*/ 1099444 h 3587335"/>
              <a:gd name="connsiteX681" fmla="*/ 736635 w 2536263"/>
              <a:gd name="connsiteY681" fmla="*/ 1422902 h 3587335"/>
              <a:gd name="connsiteX682" fmla="*/ 598122 w 2536263"/>
              <a:gd name="connsiteY682" fmla="*/ 1833543 h 3587335"/>
              <a:gd name="connsiteX683" fmla="*/ 560346 w 2536263"/>
              <a:gd name="connsiteY683" fmla="*/ 2319736 h 3587335"/>
              <a:gd name="connsiteX684" fmla="*/ 698859 w 2536263"/>
              <a:gd name="connsiteY684" fmla="*/ 2726179 h 3587335"/>
              <a:gd name="connsiteX685" fmla="*/ 968014 w 2536263"/>
              <a:gd name="connsiteY685" fmla="*/ 2896172 h 3587335"/>
              <a:gd name="connsiteX686" fmla="*/ 1284389 w 2536263"/>
              <a:gd name="connsiteY686" fmla="*/ 2820620 h 3587335"/>
              <a:gd name="connsiteX687" fmla="*/ 1511833 w 2536263"/>
              <a:gd name="connsiteY687" fmla="*/ 2636461 h 3587335"/>
              <a:gd name="connsiteX688" fmla="*/ 1687335 w 2536263"/>
              <a:gd name="connsiteY688" fmla="*/ 2405082 h 3587335"/>
              <a:gd name="connsiteX689" fmla="*/ 1904547 w 2536263"/>
              <a:gd name="connsiteY689" fmla="*/ 1822700 h 3587335"/>
              <a:gd name="connsiteX690" fmla="*/ 1838439 w 2536263"/>
              <a:gd name="connsiteY690" fmla="*/ 1202542 h 3587335"/>
              <a:gd name="connsiteX691" fmla="*/ 1815616 w 2536263"/>
              <a:gd name="connsiteY691" fmla="*/ 1167126 h 3587335"/>
              <a:gd name="connsiteX692" fmla="*/ 1788071 w 2536263"/>
              <a:gd name="connsiteY692" fmla="*/ 1145877 h 3587335"/>
              <a:gd name="connsiteX693" fmla="*/ 1599190 w 2536263"/>
              <a:gd name="connsiteY693" fmla="*/ 1655068 h 3587335"/>
              <a:gd name="connsiteX694" fmla="*/ 1410309 w 2536263"/>
              <a:gd name="connsiteY694" fmla="*/ 2178425 h 3587335"/>
              <a:gd name="connsiteX695" fmla="*/ 1371746 w 2536263"/>
              <a:gd name="connsiteY695" fmla="*/ 2289393 h 3587335"/>
              <a:gd name="connsiteX696" fmla="*/ 1309573 w 2536263"/>
              <a:gd name="connsiteY696" fmla="*/ 2367306 h 3587335"/>
              <a:gd name="connsiteX697" fmla="*/ 1067176 w 2536263"/>
              <a:gd name="connsiteY697" fmla="*/ 2390916 h 3587335"/>
              <a:gd name="connsiteX698" fmla="*/ 824779 w 2536263"/>
              <a:gd name="connsiteY698" fmla="*/ 2348418 h 3587335"/>
              <a:gd name="connsiteX699" fmla="*/ 861768 w 2536263"/>
              <a:gd name="connsiteY699" fmla="*/ 2235090 h 3587335"/>
              <a:gd name="connsiteX700" fmla="*/ 912924 w 2536263"/>
              <a:gd name="connsiteY700" fmla="*/ 2121761 h 3587335"/>
              <a:gd name="connsiteX701" fmla="*/ 953848 w 2536263"/>
              <a:gd name="connsiteY701" fmla="*/ 2008433 h 3587335"/>
              <a:gd name="connsiteX702" fmla="*/ 994772 w 2536263"/>
              <a:gd name="connsiteY702" fmla="*/ 1895104 h 3587335"/>
              <a:gd name="connsiteX703" fmla="*/ 1066389 w 2536263"/>
              <a:gd name="connsiteY703" fmla="*/ 1660577 h 3587335"/>
              <a:gd name="connsiteX704" fmla="*/ 1152173 w 2536263"/>
              <a:gd name="connsiteY704" fmla="*/ 1435494 h 3587335"/>
              <a:gd name="connsiteX705" fmla="*/ 1435494 w 2536263"/>
              <a:gd name="connsiteY705" fmla="*/ 793300 h 3587335"/>
              <a:gd name="connsiteX706" fmla="*/ 1490584 w 2536263"/>
              <a:gd name="connsiteY706" fmla="*/ 686267 h 3587335"/>
              <a:gd name="connsiteX707" fmla="*/ 1536230 w 2536263"/>
              <a:gd name="connsiteY707" fmla="*/ 579235 h 3587335"/>
              <a:gd name="connsiteX708" fmla="*/ 1618078 w 2536263"/>
              <a:gd name="connsiteY708" fmla="*/ 541459 h 3587335"/>
              <a:gd name="connsiteX709" fmla="*/ 1576367 w 2536263"/>
              <a:gd name="connsiteY709" fmla="*/ 602845 h 3587335"/>
              <a:gd name="connsiteX710" fmla="*/ 1548822 w 2536263"/>
              <a:gd name="connsiteY710" fmla="*/ 673675 h 3587335"/>
              <a:gd name="connsiteX711" fmla="*/ 1583450 w 2536263"/>
              <a:gd name="connsiteY711" fmla="*/ 607567 h 3587335"/>
              <a:gd name="connsiteX712" fmla="*/ 1618078 w 2536263"/>
              <a:gd name="connsiteY712" fmla="*/ 541459 h 3587335"/>
              <a:gd name="connsiteX713" fmla="*/ 881443 w 2536263"/>
              <a:gd name="connsiteY713" fmla="*/ 528867 h 3587335"/>
              <a:gd name="connsiteX714" fmla="*/ 845241 w 2536263"/>
              <a:gd name="connsiteY714" fmla="*/ 593401 h 3587335"/>
              <a:gd name="connsiteX715" fmla="*/ 799595 w 2536263"/>
              <a:gd name="connsiteY715" fmla="*/ 648491 h 3587335"/>
              <a:gd name="connsiteX716" fmla="*/ 771263 w 2536263"/>
              <a:gd name="connsiteY716" fmla="*/ 680758 h 3587335"/>
              <a:gd name="connsiteX717" fmla="*/ 742931 w 2536263"/>
              <a:gd name="connsiteY717" fmla="*/ 717747 h 3587335"/>
              <a:gd name="connsiteX718" fmla="*/ 612288 w 2536263"/>
              <a:gd name="connsiteY718" fmla="*/ 889314 h 3587335"/>
              <a:gd name="connsiteX719" fmla="*/ 491090 w 2536263"/>
              <a:gd name="connsiteY719" fmla="*/ 1070325 h 3587335"/>
              <a:gd name="connsiteX720" fmla="*/ 447018 w 2536263"/>
              <a:gd name="connsiteY720" fmla="*/ 1145877 h 3587335"/>
              <a:gd name="connsiteX721" fmla="*/ 435213 w 2536263"/>
              <a:gd name="connsiteY721" fmla="*/ 1167913 h 3587335"/>
              <a:gd name="connsiteX722" fmla="*/ 428130 w 2536263"/>
              <a:gd name="connsiteY722" fmla="*/ 1189949 h 3587335"/>
              <a:gd name="connsiteX723" fmla="*/ 402946 w 2536263"/>
              <a:gd name="connsiteY723" fmla="*/ 1227726 h 3587335"/>
              <a:gd name="connsiteX724" fmla="*/ 510765 w 2536263"/>
              <a:gd name="connsiteY724" fmla="*/ 986903 h 3587335"/>
              <a:gd name="connsiteX725" fmla="*/ 661083 w 2536263"/>
              <a:gd name="connsiteY725" fmla="*/ 755523 h 3587335"/>
              <a:gd name="connsiteX726" fmla="*/ 761819 w 2536263"/>
              <a:gd name="connsiteY726" fmla="*/ 630390 h 3587335"/>
              <a:gd name="connsiteX727" fmla="*/ 881443 w 2536263"/>
              <a:gd name="connsiteY727" fmla="*/ 528867 h 3587335"/>
              <a:gd name="connsiteX728" fmla="*/ 1187588 w 2536263"/>
              <a:gd name="connsiteY728" fmla="*/ 486368 h 3587335"/>
              <a:gd name="connsiteX729" fmla="*/ 1177357 w 2536263"/>
              <a:gd name="connsiteY729" fmla="*/ 491090 h 3587335"/>
              <a:gd name="connsiteX730" fmla="*/ 1181153 w 2536263"/>
              <a:gd name="connsiteY730" fmla="*/ 494131 h 3587335"/>
              <a:gd name="connsiteX731" fmla="*/ 1183653 w 2536263"/>
              <a:gd name="connsiteY731" fmla="*/ 491090 h 3587335"/>
              <a:gd name="connsiteX732" fmla="*/ 1187588 w 2536263"/>
              <a:gd name="connsiteY732" fmla="*/ 486368 h 3587335"/>
              <a:gd name="connsiteX733" fmla="*/ 1851031 w 2536263"/>
              <a:gd name="connsiteY733" fmla="*/ 396650 h 3587335"/>
              <a:gd name="connsiteX734" fmla="*/ 1823486 w 2536263"/>
              <a:gd name="connsiteY734" fmla="*/ 431278 h 3587335"/>
              <a:gd name="connsiteX735" fmla="*/ 1800663 w 2536263"/>
              <a:gd name="connsiteY735" fmla="*/ 465906 h 3587335"/>
              <a:gd name="connsiteX736" fmla="*/ 1800663 w 2536263"/>
              <a:gd name="connsiteY736" fmla="*/ 478498 h 3587335"/>
              <a:gd name="connsiteX737" fmla="*/ 1773905 w 2536263"/>
              <a:gd name="connsiteY737" fmla="*/ 517062 h 3587335"/>
              <a:gd name="connsiteX738" fmla="*/ 1756591 w 2536263"/>
              <a:gd name="connsiteY738" fmla="*/ 560347 h 3587335"/>
              <a:gd name="connsiteX739" fmla="*/ 1800663 w 2536263"/>
              <a:gd name="connsiteY739" fmla="*/ 478498 h 3587335"/>
              <a:gd name="connsiteX740" fmla="*/ 1078194 w 2536263"/>
              <a:gd name="connsiteY740" fmla="*/ 342347 h 3587335"/>
              <a:gd name="connsiteX741" fmla="*/ 1095508 w 2536263"/>
              <a:gd name="connsiteY741" fmla="*/ 346282 h 3587335"/>
              <a:gd name="connsiteX742" fmla="*/ 1085277 w 2536263"/>
              <a:gd name="connsiteY742" fmla="*/ 351791 h 3587335"/>
              <a:gd name="connsiteX743" fmla="*/ 1070324 w 2536263"/>
              <a:gd name="connsiteY743" fmla="*/ 352578 h 3587335"/>
              <a:gd name="connsiteX744" fmla="*/ 1078194 w 2536263"/>
              <a:gd name="connsiteY744" fmla="*/ 342347 h 3587335"/>
              <a:gd name="connsiteX745" fmla="*/ 1542526 w 2536263"/>
              <a:gd name="connsiteY745" fmla="*/ 314802 h 3587335"/>
              <a:gd name="connsiteX746" fmla="*/ 1474844 w 2536263"/>
              <a:gd name="connsiteY746" fmla="*/ 338412 h 3587335"/>
              <a:gd name="connsiteX747" fmla="*/ 1416605 w 2536263"/>
              <a:gd name="connsiteY747" fmla="*/ 371466 h 3587335"/>
              <a:gd name="connsiteX748" fmla="*/ 1391421 w 2536263"/>
              <a:gd name="connsiteY748" fmla="*/ 390354 h 3587335"/>
              <a:gd name="connsiteX749" fmla="*/ 1385125 w 2536263"/>
              <a:gd name="connsiteY749" fmla="*/ 396650 h 3587335"/>
              <a:gd name="connsiteX750" fmla="*/ 1381977 w 2536263"/>
              <a:gd name="connsiteY750" fmla="*/ 396650 h 3587335"/>
              <a:gd name="connsiteX751" fmla="*/ 1378829 w 2536263"/>
              <a:gd name="connsiteY751" fmla="*/ 396650 h 3587335"/>
              <a:gd name="connsiteX752" fmla="*/ 1381977 w 2536263"/>
              <a:gd name="connsiteY752" fmla="*/ 397437 h 3587335"/>
              <a:gd name="connsiteX753" fmla="*/ 1385125 w 2536263"/>
              <a:gd name="connsiteY753" fmla="*/ 402946 h 3587335"/>
              <a:gd name="connsiteX754" fmla="*/ 1452021 w 2536263"/>
              <a:gd name="connsiteY754" fmla="*/ 373040 h 3587335"/>
              <a:gd name="connsiteX755" fmla="*/ 1542526 w 2536263"/>
              <a:gd name="connsiteY755" fmla="*/ 314802 h 3587335"/>
              <a:gd name="connsiteX756" fmla="*/ 1455365 w 2536263"/>
              <a:gd name="connsiteY756" fmla="*/ 258039 h 3587335"/>
              <a:gd name="connsiteX757" fmla="*/ 1458946 w 2536263"/>
              <a:gd name="connsiteY757" fmla="*/ 259712 h 3587335"/>
              <a:gd name="connsiteX758" fmla="*/ 1458120 w 2536263"/>
              <a:gd name="connsiteY758" fmla="*/ 261777 h 3587335"/>
              <a:gd name="connsiteX759" fmla="*/ 1454382 w 2536263"/>
              <a:gd name="connsiteY759" fmla="*/ 260498 h 3587335"/>
              <a:gd name="connsiteX760" fmla="*/ 1455365 w 2536263"/>
              <a:gd name="connsiteY760" fmla="*/ 258039 h 3587335"/>
              <a:gd name="connsiteX761" fmla="*/ 1309573 w 2536263"/>
              <a:gd name="connsiteY761" fmla="*/ 195177 h 3587335"/>
              <a:gd name="connsiteX762" fmla="*/ 1293833 w 2536263"/>
              <a:gd name="connsiteY762" fmla="*/ 208556 h 3587335"/>
              <a:gd name="connsiteX763" fmla="*/ 1278093 w 2536263"/>
              <a:gd name="connsiteY763" fmla="*/ 226657 h 3587335"/>
              <a:gd name="connsiteX764" fmla="*/ 1278093 w 2536263"/>
              <a:gd name="connsiteY764" fmla="*/ 229806 h 3587335"/>
              <a:gd name="connsiteX765" fmla="*/ 1278093 w 2536263"/>
              <a:gd name="connsiteY765" fmla="*/ 232953 h 3587335"/>
              <a:gd name="connsiteX766" fmla="*/ 1274945 w 2536263"/>
              <a:gd name="connsiteY766" fmla="*/ 235314 h 3587335"/>
              <a:gd name="connsiteX767" fmla="*/ 1271797 w 2536263"/>
              <a:gd name="connsiteY767" fmla="*/ 232953 h 3587335"/>
              <a:gd name="connsiteX768" fmla="*/ 1227725 w 2536263"/>
              <a:gd name="connsiteY768" fmla="*/ 258138 h 3587335"/>
              <a:gd name="connsiteX769" fmla="*/ 1173422 w 2536263"/>
              <a:gd name="connsiteY769" fmla="*/ 291979 h 3587335"/>
              <a:gd name="connsiteX770" fmla="*/ 1114396 w 2536263"/>
              <a:gd name="connsiteY770" fmla="*/ 321098 h 3587335"/>
              <a:gd name="connsiteX771" fmla="*/ 1202541 w 2536263"/>
              <a:gd name="connsiteY771" fmla="*/ 248694 h 3587335"/>
              <a:gd name="connsiteX772" fmla="*/ 1309573 w 2536263"/>
              <a:gd name="connsiteY772" fmla="*/ 195177 h 3587335"/>
              <a:gd name="connsiteX773" fmla="*/ 2027320 w 2536263"/>
              <a:gd name="connsiteY773" fmla="*/ 169993 h 3587335"/>
              <a:gd name="connsiteX774" fmla="*/ 1967508 w 2536263"/>
              <a:gd name="connsiteY774" fmla="*/ 210917 h 3587335"/>
              <a:gd name="connsiteX775" fmla="*/ 1926584 w 2536263"/>
              <a:gd name="connsiteY775" fmla="*/ 270729 h 3587335"/>
              <a:gd name="connsiteX776" fmla="*/ 1981674 w 2536263"/>
              <a:gd name="connsiteY776" fmla="*/ 215639 h 3587335"/>
              <a:gd name="connsiteX777" fmla="*/ 2027320 w 2536263"/>
              <a:gd name="connsiteY777" fmla="*/ 169993 h 3587335"/>
              <a:gd name="connsiteX778" fmla="*/ 2132016 w 2536263"/>
              <a:gd name="connsiteY778" fmla="*/ 145350 h 3587335"/>
              <a:gd name="connsiteX779" fmla="*/ 2102872 w 2536263"/>
              <a:gd name="connsiteY779" fmla="*/ 151105 h 3587335"/>
              <a:gd name="connsiteX780" fmla="*/ 2044634 w 2536263"/>
              <a:gd name="connsiteY780" fmla="*/ 181011 h 3587335"/>
              <a:gd name="connsiteX781" fmla="*/ 1995840 w 2536263"/>
              <a:gd name="connsiteY781" fmla="*/ 220361 h 3587335"/>
              <a:gd name="connsiteX782" fmla="*/ 1943898 w 2536263"/>
              <a:gd name="connsiteY782" fmla="*/ 288044 h 3587335"/>
              <a:gd name="connsiteX783" fmla="*/ 1901399 w 2536263"/>
              <a:gd name="connsiteY783" fmla="*/ 365170 h 3587335"/>
              <a:gd name="connsiteX784" fmla="*/ 1919501 w 2536263"/>
              <a:gd name="connsiteY784" fmla="*/ 353365 h 3587335"/>
              <a:gd name="connsiteX785" fmla="*/ 1932879 w 2536263"/>
              <a:gd name="connsiteY785" fmla="*/ 327394 h 3587335"/>
              <a:gd name="connsiteX786" fmla="*/ 1936028 w 2536263"/>
              <a:gd name="connsiteY786" fmla="*/ 344708 h 3587335"/>
              <a:gd name="connsiteX787" fmla="*/ 1901399 w 2536263"/>
              <a:gd name="connsiteY787" fmla="*/ 371466 h 3587335"/>
              <a:gd name="connsiteX788" fmla="*/ 1850244 w 2536263"/>
              <a:gd name="connsiteY788" fmla="*/ 443870 h 3587335"/>
              <a:gd name="connsiteX789" fmla="*/ 1831454 w 2536263"/>
              <a:gd name="connsiteY789" fmla="*/ 486565 h 3587335"/>
              <a:gd name="connsiteX790" fmla="*/ 1831996 w 2536263"/>
              <a:gd name="connsiteY790" fmla="*/ 509939 h 3587335"/>
              <a:gd name="connsiteX791" fmla="*/ 1831847 w 2536263"/>
              <a:gd name="connsiteY791" fmla="*/ 516299 h 3587335"/>
              <a:gd name="connsiteX792" fmla="*/ 1822699 w 2536263"/>
              <a:gd name="connsiteY792" fmla="*/ 517062 h 3587335"/>
              <a:gd name="connsiteX793" fmla="*/ 1813255 w 2536263"/>
              <a:gd name="connsiteY793" fmla="*/ 522570 h 3587335"/>
              <a:gd name="connsiteX794" fmla="*/ 1815616 w 2536263"/>
              <a:gd name="connsiteY794" fmla="*/ 551690 h 3587335"/>
              <a:gd name="connsiteX795" fmla="*/ 1794367 w 2536263"/>
              <a:gd name="connsiteY795" fmla="*/ 585531 h 3587335"/>
              <a:gd name="connsiteX796" fmla="*/ 1769183 w 2536263"/>
              <a:gd name="connsiteY796" fmla="*/ 617011 h 3587335"/>
              <a:gd name="connsiteX797" fmla="*/ 1766035 w 2536263"/>
              <a:gd name="connsiteY797" fmla="*/ 624094 h 3587335"/>
              <a:gd name="connsiteX798" fmla="*/ 1762887 w 2536263"/>
              <a:gd name="connsiteY798" fmla="*/ 635899 h 3587335"/>
              <a:gd name="connsiteX799" fmla="*/ 1751082 w 2536263"/>
              <a:gd name="connsiteY799" fmla="*/ 654787 h 3587335"/>
              <a:gd name="connsiteX800" fmla="*/ 1743999 w 2536263"/>
              <a:gd name="connsiteY800" fmla="*/ 673675 h 3587335"/>
              <a:gd name="connsiteX801" fmla="*/ 1759739 w 2536263"/>
              <a:gd name="connsiteY801" fmla="*/ 660296 h 3587335"/>
              <a:gd name="connsiteX802" fmla="*/ 1775479 w 2536263"/>
              <a:gd name="connsiteY802" fmla="*/ 642195 h 3587335"/>
              <a:gd name="connsiteX803" fmla="*/ 1781775 w 2536263"/>
              <a:gd name="connsiteY803" fmla="*/ 635112 h 3587335"/>
              <a:gd name="connsiteX804" fmla="*/ 1788071 w 2536263"/>
              <a:gd name="connsiteY804" fmla="*/ 623307 h 3587335"/>
              <a:gd name="connsiteX805" fmla="*/ 1800663 w 2536263"/>
              <a:gd name="connsiteY805" fmla="*/ 598123 h 3587335"/>
              <a:gd name="connsiteX806" fmla="*/ 1823486 w 2536263"/>
              <a:gd name="connsiteY806" fmla="*/ 548542 h 3587335"/>
              <a:gd name="connsiteX807" fmla="*/ 1831651 w 2536263"/>
              <a:gd name="connsiteY807" fmla="*/ 524636 h 3587335"/>
              <a:gd name="connsiteX808" fmla="*/ 1831847 w 2536263"/>
              <a:gd name="connsiteY808" fmla="*/ 516299 h 3587335"/>
              <a:gd name="connsiteX809" fmla="*/ 1832143 w 2536263"/>
              <a:gd name="connsiteY809" fmla="*/ 516275 h 3587335"/>
              <a:gd name="connsiteX810" fmla="*/ 1831996 w 2536263"/>
              <a:gd name="connsiteY810" fmla="*/ 509939 h 3587335"/>
              <a:gd name="connsiteX811" fmla="*/ 1832143 w 2536263"/>
              <a:gd name="connsiteY811" fmla="*/ 503682 h 3587335"/>
              <a:gd name="connsiteX812" fmla="*/ 1847096 w 2536263"/>
              <a:gd name="connsiteY812" fmla="*/ 513127 h 3587335"/>
              <a:gd name="connsiteX813" fmla="*/ 1876215 w 2536263"/>
              <a:gd name="connsiteY813" fmla="*/ 465906 h 3587335"/>
              <a:gd name="connsiteX814" fmla="*/ 1923435 w 2536263"/>
              <a:gd name="connsiteY814" fmla="*/ 390354 h 3587335"/>
              <a:gd name="connsiteX815" fmla="*/ 1970656 w 2536263"/>
              <a:gd name="connsiteY815" fmla="*/ 314802 h 3587335"/>
              <a:gd name="connsiteX816" fmla="*/ 2008432 w 2536263"/>
              <a:gd name="connsiteY816" fmla="*/ 270729 h 3587335"/>
              <a:gd name="connsiteX817" fmla="*/ 1996627 w 2536263"/>
              <a:gd name="connsiteY817" fmla="*/ 302997 h 3587335"/>
              <a:gd name="connsiteX818" fmla="*/ 1970656 w 2536263"/>
              <a:gd name="connsiteY818" fmla="*/ 339986 h 3587335"/>
              <a:gd name="connsiteX819" fmla="*/ 2043431 w 2536263"/>
              <a:gd name="connsiteY819" fmla="*/ 249017 h 3587335"/>
              <a:gd name="connsiteX820" fmla="*/ 2036764 w 2536263"/>
              <a:gd name="connsiteY820" fmla="*/ 255777 h 3587335"/>
              <a:gd name="connsiteX821" fmla="*/ 2008432 w 2536263"/>
              <a:gd name="connsiteY821" fmla="*/ 270729 h 3587335"/>
              <a:gd name="connsiteX822" fmla="*/ 2032829 w 2536263"/>
              <a:gd name="connsiteY822" fmla="*/ 237675 h 3587335"/>
              <a:gd name="connsiteX823" fmla="*/ 2052504 w 2536263"/>
              <a:gd name="connsiteY823" fmla="*/ 214065 h 3587335"/>
              <a:gd name="connsiteX824" fmla="*/ 2057915 w 2536263"/>
              <a:gd name="connsiteY824" fmla="*/ 208655 h 3587335"/>
              <a:gd name="connsiteX825" fmla="*/ 2058440 w 2536263"/>
              <a:gd name="connsiteY825" fmla="*/ 209434 h 3587335"/>
              <a:gd name="connsiteX826" fmla="*/ 2058800 w 2536263"/>
              <a:gd name="connsiteY826" fmla="*/ 207769 h 3587335"/>
              <a:gd name="connsiteX827" fmla="*/ 2062932 w 2536263"/>
              <a:gd name="connsiteY827" fmla="*/ 194636 h 3587335"/>
              <a:gd name="connsiteX828" fmla="*/ 2063217 w 2536263"/>
              <a:gd name="connsiteY828" fmla="*/ 193908 h 3587335"/>
              <a:gd name="connsiteX829" fmla="*/ 2062932 w 2536263"/>
              <a:gd name="connsiteY829" fmla="*/ 193751 h 3587335"/>
              <a:gd name="connsiteX830" fmla="*/ 2058800 w 2536263"/>
              <a:gd name="connsiteY830" fmla="*/ 188881 h 3587335"/>
              <a:gd name="connsiteX831" fmla="*/ 2065189 w 2536263"/>
              <a:gd name="connsiteY831" fmla="*/ 188881 h 3587335"/>
              <a:gd name="connsiteX832" fmla="*/ 2065883 w 2536263"/>
              <a:gd name="connsiteY832" fmla="*/ 187111 h 3587335"/>
              <a:gd name="connsiteX833" fmla="*/ 2068244 w 2536263"/>
              <a:gd name="connsiteY833" fmla="*/ 188881 h 3587335"/>
              <a:gd name="connsiteX834" fmla="*/ 2071392 w 2536263"/>
              <a:gd name="connsiteY834" fmla="*/ 188881 h 3587335"/>
              <a:gd name="connsiteX835" fmla="*/ 2086345 w 2536263"/>
              <a:gd name="connsiteY835" fmla="*/ 184946 h 3587335"/>
              <a:gd name="connsiteX836" fmla="*/ 2096576 w 2536263"/>
              <a:gd name="connsiteY836" fmla="*/ 176289 h 3587335"/>
              <a:gd name="connsiteX837" fmla="*/ 2121760 w 2536263"/>
              <a:gd name="connsiteY837" fmla="*/ 161336 h 3587335"/>
              <a:gd name="connsiteX838" fmla="*/ 2146945 w 2536263"/>
              <a:gd name="connsiteY838" fmla="*/ 151105 h 3587335"/>
              <a:gd name="connsiteX839" fmla="*/ 2136713 w 2536263"/>
              <a:gd name="connsiteY839" fmla="*/ 146383 h 3587335"/>
              <a:gd name="connsiteX840" fmla="*/ 2132016 w 2536263"/>
              <a:gd name="connsiteY840" fmla="*/ 145350 h 3587335"/>
              <a:gd name="connsiteX841" fmla="*/ 2077688 w 2536263"/>
              <a:gd name="connsiteY841" fmla="*/ 132217 h 3587335"/>
              <a:gd name="connsiteX842" fmla="*/ 2057226 w 2536263"/>
              <a:gd name="connsiteY842" fmla="*/ 133791 h 3587335"/>
              <a:gd name="connsiteX843" fmla="*/ 2046208 w 2536263"/>
              <a:gd name="connsiteY843" fmla="*/ 144809 h 3587335"/>
              <a:gd name="connsiteX844" fmla="*/ 2065096 w 2536263"/>
              <a:gd name="connsiteY844" fmla="*/ 144809 h 3587335"/>
              <a:gd name="connsiteX845" fmla="*/ 2073753 w 2536263"/>
              <a:gd name="connsiteY845" fmla="*/ 138513 h 3587335"/>
              <a:gd name="connsiteX846" fmla="*/ 2077688 w 2536263"/>
              <a:gd name="connsiteY846" fmla="*/ 132217 h 3587335"/>
              <a:gd name="connsiteX847" fmla="*/ 2039912 w 2536263"/>
              <a:gd name="connsiteY847" fmla="*/ 100737 h 3587335"/>
              <a:gd name="connsiteX848" fmla="*/ 2021024 w 2536263"/>
              <a:gd name="connsiteY848" fmla="*/ 113329 h 3587335"/>
              <a:gd name="connsiteX849" fmla="*/ 2002136 w 2536263"/>
              <a:gd name="connsiteY849" fmla="*/ 125921 h 3587335"/>
              <a:gd name="connsiteX850" fmla="*/ 1958064 w 2536263"/>
              <a:gd name="connsiteY850" fmla="*/ 0 h 3587335"/>
              <a:gd name="connsiteX851" fmla="*/ 2027320 w 2536263"/>
              <a:gd name="connsiteY851" fmla="*/ 0 h 3587335"/>
              <a:gd name="connsiteX852" fmla="*/ 2068244 w 2536263"/>
              <a:gd name="connsiteY852" fmla="*/ 15741 h 3587335"/>
              <a:gd name="connsiteX853" fmla="*/ 2109168 w 2536263"/>
              <a:gd name="connsiteY853" fmla="*/ 31481 h 3587335"/>
              <a:gd name="connsiteX854" fmla="*/ 2199674 w 2536263"/>
              <a:gd name="connsiteY854" fmla="*/ 89719 h 3587335"/>
              <a:gd name="connsiteX855" fmla="*/ 2285457 w 2536263"/>
              <a:gd name="connsiteY855" fmla="*/ 157401 h 3587335"/>
              <a:gd name="connsiteX856" fmla="*/ 2310641 w 2536263"/>
              <a:gd name="connsiteY856" fmla="*/ 182585 h 3587335"/>
              <a:gd name="connsiteX857" fmla="*/ 2257912 w 2536263"/>
              <a:gd name="connsiteY857" fmla="*/ 156614 h 3587335"/>
              <a:gd name="connsiteX858" fmla="*/ 2153241 w 2536263"/>
              <a:gd name="connsiteY858" fmla="*/ 144809 h 3587335"/>
              <a:gd name="connsiteX859" fmla="*/ 2188656 w 2536263"/>
              <a:gd name="connsiteY859" fmla="*/ 155827 h 3587335"/>
              <a:gd name="connsiteX860" fmla="*/ 2247681 w 2536263"/>
              <a:gd name="connsiteY860" fmla="*/ 176289 h 3587335"/>
              <a:gd name="connsiteX861" fmla="*/ 2241385 w 2536263"/>
              <a:gd name="connsiteY861" fmla="*/ 188881 h 3587335"/>
              <a:gd name="connsiteX862" fmla="*/ 2178425 w 2536263"/>
              <a:gd name="connsiteY862" fmla="*/ 201473 h 3587335"/>
              <a:gd name="connsiteX863" fmla="*/ 2134353 w 2536263"/>
              <a:gd name="connsiteY863" fmla="*/ 245546 h 3587335"/>
              <a:gd name="connsiteX864" fmla="*/ 2087132 w 2536263"/>
              <a:gd name="connsiteY864" fmla="*/ 283322 h 3587335"/>
              <a:gd name="connsiteX865" fmla="*/ 2039912 w 2536263"/>
              <a:gd name="connsiteY865" fmla="*/ 339986 h 3587335"/>
              <a:gd name="connsiteX866" fmla="*/ 2027320 w 2536263"/>
              <a:gd name="connsiteY866" fmla="*/ 333690 h 3587335"/>
              <a:gd name="connsiteX867" fmla="*/ 2076114 w 2536263"/>
              <a:gd name="connsiteY867" fmla="*/ 263646 h 3587335"/>
              <a:gd name="connsiteX868" fmla="*/ 2134353 w 2536263"/>
              <a:gd name="connsiteY868" fmla="*/ 207769 h 3587335"/>
              <a:gd name="connsiteX869" fmla="*/ 2011580 w 2536263"/>
              <a:gd name="connsiteY869" fmla="*/ 323459 h 3587335"/>
              <a:gd name="connsiteX870" fmla="*/ 1926584 w 2536263"/>
              <a:gd name="connsiteY870" fmla="*/ 472202 h 3587335"/>
              <a:gd name="connsiteX871" fmla="*/ 1928945 w 2536263"/>
              <a:gd name="connsiteY871" fmla="*/ 477711 h 3587335"/>
              <a:gd name="connsiteX872" fmla="*/ 1945472 w 2536263"/>
              <a:gd name="connsiteY872" fmla="*/ 459610 h 3587335"/>
              <a:gd name="connsiteX873" fmla="*/ 1939176 w 2536263"/>
              <a:gd name="connsiteY873" fmla="*/ 497387 h 3587335"/>
              <a:gd name="connsiteX874" fmla="*/ 1918886 w 2536263"/>
              <a:gd name="connsiteY874" fmla="*/ 484918 h 3587335"/>
              <a:gd name="connsiteX875" fmla="*/ 1919337 w 2536263"/>
              <a:gd name="connsiteY875" fmla="*/ 484250 h 3587335"/>
              <a:gd name="connsiteX876" fmla="*/ 1918246 w 2536263"/>
              <a:gd name="connsiteY876" fmla="*/ 484376 h 3587335"/>
              <a:gd name="connsiteX877" fmla="*/ 1913992 w 2536263"/>
              <a:gd name="connsiteY877" fmla="*/ 484794 h 3587335"/>
              <a:gd name="connsiteX878" fmla="*/ 1869919 w 2536263"/>
              <a:gd name="connsiteY878" fmla="*/ 572939 h 3587335"/>
              <a:gd name="connsiteX879" fmla="*/ 1884873 w 2536263"/>
              <a:gd name="connsiteY879" fmla="*/ 555625 h 3587335"/>
              <a:gd name="connsiteX880" fmla="*/ 1895103 w 2536263"/>
              <a:gd name="connsiteY880" fmla="*/ 528867 h 3587335"/>
              <a:gd name="connsiteX881" fmla="*/ 1926584 w 2536263"/>
              <a:gd name="connsiteY881" fmla="*/ 497387 h 3587335"/>
              <a:gd name="connsiteX882" fmla="*/ 1928945 w 2536263"/>
              <a:gd name="connsiteY882" fmla="*/ 504470 h 3587335"/>
              <a:gd name="connsiteX883" fmla="*/ 1926584 w 2536263"/>
              <a:gd name="connsiteY883" fmla="*/ 516275 h 3587335"/>
              <a:gd name="connsiteX884" fmla="*/ 1901399 w 2536263"/>
              <a:gd name="connsiteY884" fmla="*/ 572939 h 3587335"/>
              <a:gd name="connsiteX885" fmla="*/ 1991118 w 2536263"/>
              <a:gd name="connsiteY885" fmla="*/ 571365 h 3587335"/>
              <a:gd name="connsiteX886" fmla="*/ 2090280 w 2536263"/>
              <a:gd name="connsiteY886" fmla="*/ 598123 h 3587335"/>
              <a:gd name="connsiteX887" fmla="*/ 2224071 w 2536263"/>
              <a:gd name="connsiteY887" fmla="*/ 691776 h 3587335"/>
              <a:gd name="connsiteX888" fmla="*/ 2329529 w 2536263"/>
              <a:gd name="connsiteY888" fmla="*/ 818484 h 3587335"/>
              <a:gd name="connsiteX889" fmla="*/ 2375175 w 2536263"/>
              <a:gd name="connsiteY889" fmla="*/ 886166 h 3587335"/>
              <a:gd name="connsiteX890" fmla="*/ 2411377 w 2536263"/>
              <a:gd name="connsiteY890" fmla="*/ 963293 h 3587335"/>
              <a:gd name="connsiteX891" fmla="*/ 2518410 w 2536263"/>
              <a:gd name="connsiteY891" fmla="*/ 1349711 h 3587335"/>
              <a:gd name="connsiteX892" fmla="*/ 2531002 w 2536263"/>
              <a:gd name="connsiteY892" fmla="*/ 1769184 h 3587335"/>
              <a:gd name="connsiteX893" fmla="*/ 2465681 w 2536263"/>
              <a:gd name="connsiteY893" fmla="*/ 2153241 h 3587335"/>
              <a:gd name="connsiteX894" fmla="*/ 2348417 w 2536263"/>
              <a:gd name="connsiteY894" fmla="*/ 2499523 h 3587335"/>
              <a:gd name="connsiteX895" fmla="*/ 2240598 w 2536263"/>
              <a:gd name="connsiteY895" fmla="*/ 2722245 h 3587335"/>
              <a:gd name="connsiteX896" fmla="*/ 2109168 w 2536263"/>
              <a:gd name="connsiteY896" fmla="*/ 2940244 h 3587335"/>
              <a:gd name="connsiteX897" fmla="*/ 1958064 w 2536263"/>
              <a:gd name="connsiteY897" fmla="*/ 3129125 h 3587335"/>
              <a:gd name="connsiteX898" fmla="*/ 1742425 w 2536263"/>
              <a:gd name="connsiteY898" fmla="*/ 3323515 h 3587335"/>
              <a:gd name="connsiteX899" fmla="*/ 1498454 w 2536263"/>
              <a:gd name="connsiteY899" fmla="*/ 3475406 h 3587335"/>
              <a:gd name="connsiteX900" fmla="*/ 950700 w 2536263"/>
              <a:gd name="connsiteY900" fmla="*/ 3585587 h 3587335"/>
              <a:gd name="connsiteX901" fmla="*/ 440722 w 2536263"/>
              <a:gd name="connsiteY901" fmla="*/ 3374670 h 3587335"/>
              <a:gd name="connsiteX902" fmla="*/ 331328 w 2536263"/>
              <a:gd name="connsiteY902" fmla="*/ 3266064 h 3587335"/>
              <a:gd name="connsiteX903" fmla="*/ 226657 w 2536263"/>
              <a:gd name="connsiteY903" fmla="*/ 3129125 h 3587335"/>
              <a:gd name="connsiteX904" fmla="*/ 147170 w 2536263"/>
              <a:gd name="connsiteY904" fmla="*/ 2978020 h 3587335"/>
              <a:gd name="connsiteX905" fmla="*/ 81848 w 2536263"/>
              <a:gd name="connsiteY905" fmla="*/ 2808028 h 3587335"/>
              <a:gd name="connsiteX906" fmla="*/ 31480 w 2536263"/>
              <a:gd name="connsiteY906" fmla="*/ 2625443 h 3587335"/>
              <a:gd name="connsiteX907" fmla="*/ 20462 w 2536263"/>
              <a:gd name="connsiteY907" fmla="*/ 2523133 h 3587335"/>
              <a:gd name="connsiteX908" fmla="*/ 0 w 2536263"/>
              <a:gd name="connsiteY908" fmla="*/ 2430266 h 3587335"/>
              <a:gd name="connsiteX909" fmla="*/ 0 w 2536263"/>
              <a:gd name="connsiteY909" fmla="*/ 2348418 h 3587335"/>
              <a:gd name="connsiteX910" fmla="*/ 18888 w 2536263"/>
              <a:gd name="connsiteY910" fmla="*/ 2446006 h 3587335"/>
              <a:gd name="connsiteX911" fmla="*/ 37776 w 2536263"/>
              <a:gd name="connsiteY911" fmla="*/ 2562483 h 3587335"/>
              <a:gd name="connsiteX912" fmla="*/ 57451 w 2536263"/>
              <a:gd name="connsiteY912" fmla="*/ 2660071 h 3587335"/>
              <a:gd name="connsiteX913" fmla="*/ 81848 w 2536263"/>
              <a:gd name="connsiteY913" fmla="*/ 2757659 h 3587335"/>
              <a:gd name="connsiteX914" fmla="*/ 172354 w 2536263"/>
              <a:gd name="connsiteY914" fmla="*/ 2978808 h 3587335"/>
              <a:gd name="connsiteX915" fmla="*/ 295913 w 2536263"/>
              <a:gd name="connsiteY915" fmla="*/ 3166901 h 3587335"/>
              <a:gd name="connsiteX916" fmla="*/ 324245 w 2536263"/>
              <a:gd name="connsiteY916" fmla="*/ 3207038 h 3587335"/>
              <a:gd name="connsiteX917" fmla="*/ 352577 w 2536263"/>
              <a:gd name="connsiteY917" fmla="*/ 3242454 h 3587335"/>
              <a:gd name="connsiteX918" fmla="*/ 550115 w 2536263"/>
              <a:gd name="connsiteY918" fmla="*/ 3406150 h 3587335"/>
              <a:gd name="connsiteX919" fmla="*/ 799595 w 2536263"/>
              <a:gd name="connsiteY919" fmla="*/ 3513183 h 3587335"/>
              <a:gd name="connsiteX920" fmla="*/ 1221429 w 2536263"/>
              <a:gd name="connsiteY920" fmla="*/ 3515543 h 3587335"/>
              <a:gd name="connsiteX921" fmla="*/ 1586598 w 2536263"/>
              <a:gd name="connsiteY921" fmla="*/ 3362078 h 3587335"/>
              <a:gd name="connsiteX922" fmla="*/ 1623587 w 2536263"/>
              <a:gd name="connsiteY922" fmla="*/ 3336894 h 3587335"/>
              <a:gd name="connsiteX923" fmla="*/ 1655855 w 2536263"/>
              <a:gd name="connsiteY923" fmla="*/ 3311710 h 3587335"/>
              <a:gd name="connsiteX924" fmla="*/ 1731407 w 2536263"/>
              <a:gd name="connsiteY924" fmla="*/ 3255045 h 3587335"/>
              <a:gd name="connsiteX925" fmla="*/ 1826634 w 2536263"/>
              <a:gd name="connsiteY925" fmla="*/ 3168475 h 3587335"/>
              <a:gd name="connsiteX926" fmla="*/ 1907695 w 2536263"/>
              <a:gd name="connsiteY926" fmla="*/ 3072461 h 3587335"/>
              <a:gd name="connsiteX927" fmla="*/ 2021024 w 2536263"/>
              <a:gd name="connsiteY927" fmla="*/ 2940244 h 3587335"/>
              <a:gd name="connsiteX928" fmla="*/ 2033616 w 2536263"/>
              <a:gd name="connsiteY928" fmla="*/ 2921356 h 3587335"/>
              <a:gd name="connsiteX929" fmla="*/ 2046208 w 2536263"/>
              <a:gd name="connsiteY929" fmla="*/ 2902468 h 3587335"/>
              <a:gd name="connsiteX930" fmla="*/ 2058013 w 2536263"/>
              <a:gd name="connsiteY930" fmla="*/ 2887516 h 3587335"/>
              <a:gd name="connsiteX931" fmla="*/ 2065096 w 2536263"/>
              <a:gd name="connsiteY931" fmla="*/ 2877284 h 3587335"/>
              <a:gd name="connsiteX932" fmla="*/ 2058800 w 2536263"/>
              <a:gd name="connsiteY932" fmla="*/ 2858396 h 3587335"/>
              <a:gd name="connsiteX933" fmla="*/ 2054078 w 2536263"/>
              <a:gd name="connsiteY933" fmla="*/ 2873349 h 3587335"/>
              <a:gd name="connsiteX934" fmla="*/ 2039912 w 2536263"/>
              <a:gd name="connsiteY934" fmla="*/ 2883580 h 3587335"/>
              <a:gd name="connsiteX935" fmla="*/ 2093428 w 2536263"/>
              <a:gd name="connsiteY935" fmla="*/ 2789927 h 3587335"/>
              <a:gd name="connsiteX936" fmla="*/ 2146945 w 2536263"/>
              <a:gd name="connsiteY936" fmla="*/ 2700996 h 3587335"/>
              <a:gd name="connsiteX937" fmla="*/ 2295688 w 2536263"/>
              <a:gd name="connsiteY937" fmla="*/ 2391703 h 3587335"/>
              <a:gd name="connsiteX938" fmla="*/ 2373601 w 2536263"/>
              <a:gd name="connsiteY938" fmla="*/ 2058801 h 3587335"/>
              <a:gd name="connsiteX939" fmla="*/ 2331103 w 2536263"/>
              <a:gd name="connsiteY939" fmla="*/ 2200462 h 3587335"/>
              <a:gd name="connsiteX940" fmla="*/ 2279161 w 2536263"/>
              <a:gd name="connsiteY940" fmla="*/ 2323234 h 3587335"/>
              <a:gd name="connsiteX941" fmla="*/ 2276013 w 2536263"/>
              <a:gd name="connsiteY941" fmla="*/ 2324021 h 3587335"/>
              <a:gd name="connsiteX942" fmla="*/ 2272865 w 2536263"/>
              <a:gd name="connsiteY942" fmla="*/ 2329530 h 3587335"/>
              <a:gd name="connsiteX943" fmla="*/ 2251616 w 2536263"/>
              <a:gd name="connsiteY943" fmla="*/ 2376750 h 3587335"/>
              <a:gd name="connsiteX944" fmla="*/ 2235089 w 2536263"/>
              <a:gd name="connsiteY944" fmla="*/ 2423971 h 3587335"/>
              <a:gd name="connsiteX945" fmla="*/ 2154027 w 2536263"/>
              <a:gd name="connsiteY945" fmla="*/ 2604194 h 3587335"/>
              <a:gd name="connsiteX946" fmla="*/ 2058800 w 2536263"/>
              <a:gd name="connsiteY946" fmla="*/ 2770252 h 3587335"/>
              <a:gd name="connsiteX947" fmla="*/ 2070605 w 2536263"/>
              <a:gd name="connsiteY947" fmla="*/ 2767891 h 3587335"/>
              <a:gd name="connsiteX948" fmla="*/ 2077688 w 2536263"/>
              <a:gd name="connsiteY948" fmla="*/ 2770252 h 3587335"/>
              <a:gd name="connsiteX949" fmla="*/ 2052504 w 2536263"/>
              <a:gd name="connsiteY949" fmla="*/ 2808815 h 3587335"/>
              <a:gd name="connsiteX950" fmla="*/ 2027320 w 2536263"/>
              <a:gd name="connsiteY950" fmla="*/ 2852100 h 3587335"/>
              <a:gd name="connsiteX951" fmla="*/ 2001349 w 2536263"/>
              <a:gd name="connsiteY951" fmla="*/ 2892237 h 3587335"/>
              <a:gd name="connsiteX952" fmla="*/ 1970656 w 2536263"/>
              <a:gd name="connsiteY952" fmla="*/ 2927653 h 3587335"/>
              <a:gd name="connsiteX953" fmla="*/ 1992692 w 2536263"/>
              <a:gd name="connsiteY953" fmla="*/ 2889876 h 3587335"/>
              <a:gd name="connsiteX954" fmla="*/ 2014728 w 2536263"/>
              <a:gd name="connsiteY954" fmla="*/ 2852100 h 3587335"/>
              <a:gd name="connsiteX955" fmla="*/ 2027320 w 2536263"/>
              <a:gd name="connsiteY955" fmla="*/ 2828490 h 3587335"/>
              <a:gd name="connsiteX956" fmla="*/ 2039912 w 2536263"/>
              <a:gd name="connsiteY956" fmla="*/ 2814324 h 3587335"/>
              <a:gd name="connsiteX957" fmla="*/ 2051717 w 2536263"/>
              <a:gd name="connsiteY957" fmla="*/ 2795436 h 3587335"/>
              <a:gd name="connsiteX958" fmla="*/ 2058800 w 2536263"/>
              <a:gd name="connsiteY958" fmla="*/ 2776548 h 3587335"/>
              <a:gd name="connsiteX959" fmla="*/ 1788071 w 2536263"/>
              <a:gd name="connsiteY959" fmla="*/ 3103941 h 3587335"/>
              <a:gd name="connsiteX960" fmla="*/ 1734555 w 2536263"/>
              <a:gd name="connsiteY960" fmla="*/ 3148013 h 3587335"/>
              <a:gd name="connsiteX961" fmla="*/ 1681039 w 2536263"/>
              <a:gd name="connsiteY961" fmla="*/ 3192085 h 3587335"/>
              <a:gd name="connsiteX962" fmla="*/ 1412671 w 2536263"/>
              <a:gd name="connsiteY962" fmla="*/ 3362078 h 3587335"/>
              <a:gd name="connsiteX963" fmla="*/ 1139580 w 2536263"/>
              <a:gd name="connsiteY963" fmla="*/ 3437630 h 3587335"/>
              <a:gd name="connsiteX964" fmla="*/ 1388273 w 2536263"/>
              <a:gd name="connsiteY964" fmla="*/ 3358143 h 3587335"/>
              <a:gd name="connsiteX965" fmla="*/ 1599190 w 2536263"/>
              <a:gd name="connsiteY965" fmla="*/ 3236158 h 3587335"/>
              <a:gd name="connsiteX966" fmla="*/ 1718815 w 2536263"/>
              <a:gd name="connsiteY966" fmla="*/ 3141717 h 3587335"/>
              <a:gd name="connsiteX967" fmla="*/ 2048569 w 2536263"/>
              <a:gd name="connsiteY967" fmla="*/ 2741920 h 3587335"/>
              <a:gd name="connsiteX968" fmla="*/ 2074575 w 2536263"/>
              <a:gd name="connsiteY968" fmla="*/ 2690811 h 3587335"/>
              <a:gd name="connsiteX969" fmla="*/ 2083000 w 2536263"/>
              <a:gd name="connsiteY969" fmla="*/ 2677189 h 3587335"/>
              <a:gd name="connsiteX970" fmla="*/ 2104979 w 2536263"/>
              <a:gd name="connsiteY970" fmla="*/ 2631057 h 3587335"/>
              <a:gd name="connsiteX971" fmla="*/ 2167702 w 2536263"/>
              <a:gd name="connsiteY971" fmla="*/ 2507786 h 3587335"/>
              <a:gd name="connsiteX972" fmla="*/ 2210717 w 2536263"/>
              <a:gd name="connsiteY972" fmla="*/ 2403968 h 3587335"/>
              <a:gd name="connsiteX973" fmla="*/ 2185016 w 2536263"/>
              <a:gd name="connsiteY973" fmla="*/ 2459582 h 3587335"/>
              <a:gd name="connsiteX974" fmla="*/ 2153241 w 2536263"/>
              <a:gd name="connsiteY974" fmla="*/ 2518411 h 3587335"/>
              <a:gd name="connsiteX975" fmla="*/ 2146945 w 2536263"/>
              <a:gd name="connsiteY975" fmla="*/ 2505819 h 3587335"/>
              <a:gd name="connsiteX976" fmla="*/ 2130485 w 2536263"/>
              <a:gd name="connsiteY976" fmla="*/ 2549711 h 3587335"/>
              <a:gd name="connsiteX977" fmla="*/ 2133369 w 2536263"/>
              <a:gd name="connsiteY977" fmla="*/ 2551760 h 3587335"/>
              <a:gd name="connsiteX978" fmla="*/ 2140649 w 2536263"/>
              <a:gd name="connsiteY978" fmla="*/ 2556187 h 3587335"/>
              <a:gd name="connsiteX979" fmla="*/ 2104979 w 2536263"/>
              <a:gd name="connsiteY979" fmla="*/ 2631057 h 3587335"/>
              <a:gd name="connsiteX980" fmla="*/ 2074575 w 2536263"/>
              <a:gd name="connsiteY980" fmla="*/ 2690811 h 3587335"/>
              <a:gd name="connsiteX981" fmla="*/ 2014728 w 2536263"/>
              <a:gd name="connsiteY981" fmla="*/ 2787566 h 3587335"/>
              <a:gd name="connsiteX982" fmla="*/ 1851031 w 2536263"/>
              <a:gd name="connsiteY982" fmla="*/ 2990613 h 3587335"/>
              <a:gd name="connsiteX983" fmla="*/ 1838439 w 2536263"/>
              <a:gd name="connsiteY983" fmla="*/ 3008714 h 3587335"/>
              <a:gd name="connsiteX984" fmla="*/ 1825847 w 2536263"/>
              <a:gd name="connsiteY984" fmla="*/ 3022093 h 3587335"/>
              <a:gd name="connsiteX985" fmla="*/ 1799876 w 2536263"/>
              <a:gd name="connsiteY985" fmla="*/ 3050425 h 3587335"/>
              <a:gd name="connsiteX986" fmla="*/ 1769183 w 2536263"/>
              <a:gd name="connsiteY986" fmla="*/ 3078757 h 3587335"/>
              <a:gd name="connsiteX987" fmla="*/ 1649559 w 2536263"/>
              <a:gd name="connsiteY987" fmla="*/ 3185789 h 3587335"/>
              <a:gd name="connsiteX988" fmla="*/ 1433133 w 2536263"/>
              <a:gd name="connsiteY988" fmla="*/ 3323515 h 3587335"/>
              <a:gd name="connsiteX989" fmla="*/ 1202541 w 2536263"/>
              <a:gd name="connsiteY989" fmla="*/ 3399854 h 3587335"/>
              <a:gd name="connsiteX990" fmla="*/ 1390635 w 2536263"/>
              <a:gd name="connsiteY990" fmla="*/ 3321154 h 3587335"/>
              <a:gd name="connsiteX991" fmla="*/ 1574006 w 2536263"/>
              <a:gd name="connsiteY991" fmla="*/ 3223565 h 3587335"/>
              <a:gd name="connsiteX992" fmla="*/ 1605486 w 2536263"/>
              <a:gd name="connsiteY992" fmla="*/ 3185789 h 3587335"/>
              <a:gd name="connsiteX993" fmla="*/ 1648771 w 2536263"/>
              <a:gd name="connsiteY993" fmla="*/ 3165327 h 3587335"/>
              <a:gd name="connsiteX994" fmla="*/ 1687335 w 2536263"/>
              <a:gd name="connsiteY994" fmla="*/ 3135421 h 3587335"/>
              <a:gd name="connsiteX995" fmla="*/ 1699140 w 2536263"/>
              <a:gd name="connsiteY995" fmla="*/ 3125977 h 3587335"/>
              <a:gd name="connsiteX996" fmla="*/ 1706223 w 2536263"/>
              <a:gd name="connsiteY996" fmla="*/ 3116533 h 3587335"/>
              <a:gd name="connsiteX997" fmla="*/ 1756591 w 2536263"/>
              <a:gd name="connsiteY997" fmla="*/ 3072461 h 3587335"/>
              <a:gd name="connsiteX998" fmla="*/ 1940750 w 2536263"/>
              <a:gd name="connsiteY998" fmla="*/ 2865479 h 3587335"/>
              <a:gd name="connsiteX999" fmla="*/ 2077688 w 2536263"/>
              <a:gd name="connsiteY999" fmla="*/ 2644331 h 3587335"/>
              <a:gd name="connsiteX1000" fmla="*/ 1955703 w 2536263"/>
              <a:gd name="connsiteY1000" fmla="*/ 2822981 h 3587335"/>
              <a:gd name="connsiteX1001" fmla="*/ 1819551 w 2536263"/>
              <a:gd name="connsiteY1001" fmla="*/ 2996909 h 3587335"/>
              <a:gd name="connsiteX1002" fmla="*/ 1803811 w 2536263"/>
              <a:gd name="connsiteY1002" fmla="*/ 3009501 h 3587335"/>
              <a:gd name="connsiteX1003" fmla="*/ 1788071 w 2536263"/>
              <a:gd name="connsiteY1003" fmla="*/ 3022093 h 3587335"/>
              <a:gd name="connsiteX1004" fmla="*/ 1762887 w 2536263"/>
              <a:gd name="connsiteY1004" fmla="*/ 3053573 h 3587335"/>
              <a:gd name="connsiteX1005" fmla="*/ 1759739 w 2536263"/>
              <a:gd name="connsiteY1005" fmla="*/ 3053573 h 3587335"/>
              <a:gd name="connsiteX1006" fmla="*/ 1756591 w 2536263"/>
              <a:gd name="connsiteY1006" fmla="*/ 3053573 h 3587335"/>
              <a:gd name="connsiteX1007" fmla="*/ 1756591 w 2536263"/>
              <a:gd name="connsiteY1007" fmla="*/ 3059869 h 3587335"/>
              <a:gd name="connsiteX1008" fmla="*/ 1750295 w 2536263"/>
              <a:gd name="connsiteY1008" fmla="*/ 3066165 h 3587335"/>
              <a:gd name="connsiteX1009" fmla="*/ 1695205 w 2536263"/>
              <a:gd name="connsiteY1009" fmla="*/ 3117320 h 3587335"/>
              <a:gd name="connsiteX1010" fmla="*/ 1663528 w 2536263"/>
              <a:gd name="connsiteY1010" fmla="*/ 3139651 h 3587335"/>
              <a:gd name="connsiteX1011" fmla="*/ 1635034 w 2536263"/>
              <a:gd name="connsiteY1011" fmla="*/ 3152363 h 3587335"/>
              <a:gd name="connsiteX1012" fmla="*/ 1636868 w 2536263"/>
              <a:gd name="connsiteY1012" fmla="*/ 3150767 h 3587335"/>
              <a:gd name="connsiteX1013" fmla="*/ 1643263 w 2536263"/>
              <a:gd name="connsiteY1013" fmla="*/ 3141717 h 3587335"/>
              <a:gd name="connsiteX1014" fmla="*/ 1758952 w 2536263"/>
              <a:gd name="connsiteY1014" fmla="*/ 3029963 h 3587335"/>
              <a:gd name="connsiteX1015" fmla="*/ 1869919 w 2536263"/>
              <a:gd name="connsiteY1015" fmla="*/ 2908764 h 3587335"/>
              <a:gd name="connsiteX1016" fmla="*/ 1970656 w 2536263"/>
              <a:gd name="connsiteY1016" fmla="*/ 2770252 h 3587335"/>
              <a:gd name="connsiteX1017" fmla="*/ 2176063 w 2536263"/>
              <a:gd name="connsiteY1017" fmla="*/ 2363371 h 3587335"/>
              <a:gd name="connsiteX1018" fmla="*/ 2291753 w 2536263"/>
              <a:gd name="connsiteY1018" fmla="*/ 1913992 h 3587335"/>
              <a:gd name="connsiteX1019" fmla="*/ 2309708 w 2536263"/>
              <a:gd name="connsiteY1019" fmla="*/ 1730008 h 3587335"/>
              <a:gd name="connsiteX1020" fmla="*/ 2313673 w 2536263"/>
              <a:gd name="connsiteY1020" fmla="*/ 1487262 h 3587335"/>
              <a:gd name="connsiteX1021" fmla="*/ 2285457 w 2536263"/>
              <a:gd name="connsiteY1021" fmla="*/ 1328462 h 3587335"/>
              <a:gd name="connsiteX1022" fmla="*/ 2292540 w 2536263"/>
              <a:gd name="connsiteY1022" fmla="*/ 1445725 h 3587335"/>
              <a:gd name="connsiteX1023" fmla="*/ 2304345 w 2536263"/>
              <a:gd name="connsiteY1023" fmla="*/ 1567711 h 3587335"/>
              <a:gd name="connsiteX1024" fmla="*/ 2250829 w 2536263"/>
              <a:gd name="connsiteY1024" fmla="*/ 2082411 h 3587335"/>
              <a:gd name="connsiteX1025" fmla="*/ 2083984 w 2536263"/>
              <a:gd name="connsiteY1025" fmla="*/ 2549891 h 3587335"/>
              <a:gd name="connsiteX1026" fmla="*/ 2019450 w 2536263"/>
              <a:gd name="connsiteY1026" fmla="*/ 2672664 h 3587335"/>
              <a:gd name="connsiteX1027" fmla="*/ 1945472 w 2536263"/>
              <a:gd name="connsiteY1027" fmla="*/ 2776548 h 3587335"/>
              <a:gd name="connsiteX1028" fmla="*/ 1917927 w 2536263"/>
              <a:gd name="connsiteY1028" fmla="*/ 2818259 h 3587335"/>
              <a:gd name="connsiteX1029" fmla="*/ 1895103 w 2536263"/>
              <a:gd name="connsiteY1029" fmla="*/ 2845804 h 3587335"/>
              <a:gd name="connsiteX1030" fmla="*/ 1888807 w 2536263"/>
              <a:gd name="connsiteY1030" fmla="*/ 2839508 h 3587335"/>
              <a:gd name="connsiteX1031" fmla="*/ 1901399 w 2536263"/>
              <a:gd name="connsiteY1031" fmla="*/ 2820620 h 3587335"/>
              <a:gd name="connsiteX1032" fmla="*/ 1947833 w 2536263"/>
              <a:gd name="connsiteY1032" fmla="*/ 2759234 h 3587335"/>
              <a:gd name="connsiteX1033" fmla="*/ 1970656 w 2536263"/>
              <a:gd name="connsiteY1033" fmla="*/ 2688403 h 3587335"/>
              <a:gd name="connsiteX1034" fmla="*/ 1954129 w 2536263"/>
              <a:gd name="connsiteY1034" fmla="*/ 2714374 h 3587335"/>
              <a:gd name="connsiteX1035" fmla="*/ 1932879 w 2536263"/>
              <a:gd name="connsiteY1035" fmla="*/ 2745068 h 3587335"/>
              <a:gd name="connsiteX1036" fmla="*/ 1873067 w 2536263"/>
              <a:gd name="connsiteY1036" fmla="*/ 2827703 h 3587335"/>
              <a:gd name="connsiteX1037" fmla="*/ 1813255 w 2536263"/>
              <a:gd name="connsiteY1037" fmla="*/ 2915060 h 3587335"/>
              <a:gd name="connsiteX1038" fmla="*/ 1822699 w 2536263"/>
              <a:gd name="connsiteY1038" fmla="*/ 2908764 h 3587335"/>
              <a:gd name="connsiteX1039" fmla="*/ 1832143 w 2536263"/>
              <a:gd name="connsiteY1039" fmla="*/ 2902468 h 3587335"/>
              <a:gd name="connsiteX1040" fmla="*/ 1844735 w 2536263"/>
              <a:gd name="connsiteY1040" fmla="*/ 2896172 h 3587335"/>
              <a:gd name="connsiteX1041" fmla="*/ 1857327 w 2536263"/>
              <a:gd name="connsiteY1041" fmla="*/ 2880432 h 3587335"/>
              <a:gd name="connsiteX1042" fmla="*/ 1869919 w 2536263"/>
              <a:gd name="connsiteY1042" fmla="*/ 2864692 h 3587335"/>
              <a:gd name="connsiteX1043" fmla="*/ 1873067 w 2536263"/>
              <a:gd name="connsiteY1043" fmla="*/ 2859183 h 3587335"/>
              <a:gd name="connsiteX1044" fmla="*/ 1876215 w 2536263"/>
              <a:gd name="connsiteY1044" fmla="*/ 2858396 h 3587335"/>
              <a:gd name="connsiteX1045" fmla="*/ 1877003 w 2536263"/>
              <a:gd name="connsiteY1045" fmla="*/ 2861544 h 3587335"/>
              <a:gd name="connsiteX1046" fmla="*/ 1882511 w 2536263"/>
              <a:gd name="connsiteY1046" fmla="*/ 2864692 h 3587335"/>
              <a:gd name="connsiteX1047" fmla="*/ 1825847 w 2536263"/>
              <a:gd name="connsiteY1047" fmla="*/ 2927653 h 3587335"/>
              <a:gd name="connsiteX1048" fmla="*/ 1740064 w 2536263"/>
              <a:gd name="connsiteY1048" fmla="*/ 3021306 h 3587335"/>
              <a:gd name="connsiteX1049" fmla="*/ 1649559 w 2536263"/>
              <a:gd name="connsiteY1049" fmla="*/ 3091349 h 3587335"/>
              <a:gd name="connsiteX1050" fmla="*/ 1614930 w 2536263"/>
              <a:gd name="connsiteY1050" fmla="*/ 3105515 h 3587335"/>
              <a:gd name="connsiteX1051" fmla="*/ 1580302 w 2536263"/>
              <a:gd name="connsiteY1051" fmla="*/ 3129125 h 3587335"/>
              <a:gd name="connsiteX1052" fmla="*/ 1545674 w 2536263"/>
              <a:gd name="connsiteY1052" fmla="*/ 3154309 h 3587335"/>
              <a:gd name="connsiteX1053" fmla="*/ 1511046 w 2536263"/>
              <a:gd name="connsiteY1053" fmla="*/ 3179494 h 3587335"/>
              <a:gd name="connsiteX1054" fmla="*/ 1476418 w 2536263"/>
              <a:gd name="connsiteY1054" fmla="*/ 3204678 h 3587335"/>
              <a:gd name="connsiteX1055" fmla="*/ 1441790 w 2536263"/>
              <a:gd name="connsiteY1055" fmla="*/ 3229861 h 3587335"/>
              <a:gd name="connsiteX1056" fmla="*/ 1406375 w 2536263"/>
              <a:gd name="connsiteY1056" fmla="*/ 3251897 h 3587335"/>
              <a:gd name="connsiteX1057" fmla="*/ 1366237 w 2536263"/>
              <a:gd name="connsiteY1057" fmla="*/ 3255045 h 3587335"/>
              <a:gd name="connsiteX1058" fmla="*/ 1368598 w 2536263"/>
              <a:gd name="connsiteY1058" fmla="*/ 3256620 h 3587335"/>
              <a:gd name="connsiteX1059" fmla="*/ 1366237 w 2536263"/>
              <a:gd name="connsiteY1059" fmla="*/ 3267638 h 3587335"/>
              <a:gd name="connsiteX1060" fmla="*/ 1271010 w 2536263"/>
              <a:gd name="connsiteY1060" fmla="*/ 3296757 h 3587335"/>
              <a:gd name="connsiteX1061" fmla="*/ 1171061 w 2536263"/>
              <a:gd name="connsiteY1061" fmla="*/ 3330598 h 3587335"/>
              <a:gd name="connsiteX1062" fmla="*/ 1140367 w 2536263"/>
              <a:gd name="connsiteY1062" fmla="*/ 3335320 h 3587335"/>
              <a:gd name="connsiteX1063" fmla="*/ 1133285 w 2536263"/>
              <a:gd name="connsiteY1063" fmla="*/ 3330598 h 3587335"/>
              <a:gd name="connsiteX1064" fmla="*/ 1012873 w 2536263"/>
              <a:gd name="connsiteY1064" fmla="*/ 3352634 h 3587335"/>
              <a:gd name="connsiteX1065" fmla="*/ 774411 w 2536263"/>
              <a:gd name="connsiteY1065" fmla="*/ 3299118 h 3587335"/>
              <a:gd name="connsiteX1066" fmla="*/ 698859 w 2536263"/>
              <a:gd name="connsiteY1066" fmla="*/ 3267638 h 3587335"/>
              <a:gd name="connsiteX1067" fmla="*/ 657935 w 2536263"/>
              <a:gd name="connsiteY1067" fmla="*/ 3247963 h 3587335"/>
              <a:gd name="connsiteX1068" fmla="*/ 617010 w 2536263"/>
              <a:gd name="connsiteY1068" fmla="*/ 3223565 h 3587335"/>
              <a:gd name="connsiteX1069" fmla="*/ 610714 w 2536263"/>
              <a:gd name="connsiteY1069" fmla="*/ 3217269 h 3587335"/>
              <a:gd name="connsiteX1070" fmla="*/ 561920 w 2536263"/>
              <a:gd name="connsiteY1070" fmla="*/ 3177132 h 3587335"/>
              <a:gd name="connsiteX1071" fmla="*/ 522570 w 2536263"/>
              <a:gd name="connsiteY1071" fmla="*/ 3141717 h 3587335"/>
              <a:gd name="connsiteX1072" fmla="*/ 500534 w 2536263"/>
              <a:gd name="connsiteY1072" fmla="*/ 3125190 h 3587335"/>
              <a:gd name="connsiteX1073" fmla="*/ 478498 w 2536263"/>
              <a:gd name="connsiteY1073" fmla="*/ 3103941 h 3587335"/>
              <a:gd name="connsiteX1074" fmla="*/ 455675 w 2536263"/>
              <a:gd name="connsiteY1074" fmla="*/ 3076396 h 3587335"/>
              <a:gd name="connsiteX1075" fmla="*/ 428130 w 2536263"/>
              <a:gd name="connsiteY1075" fmla="*/ 3053573 h 3587335"/>
              <a:gd name="connsiteX1076" fmla="*/ 421342 w 2536263"/>
              <a:gd name="connsiteY1076" fmla="*/ 3051940 h 3587335"/>
              <a:gd name="connsiteX1077" fmla="*/ 419079 w 2536263"/>
              <a:gd name="connsiteY1077" fmla="*/ 3044424 h 3587335"/>
              <a:gd name="connsiteX1078" fmla="*/ 418686 w 2536263"/>
              <a:gd name="connsiteY1078" fmla="*/ 3041768 h 3587335"/>
              <a:gd name="connsiteX1079" fmla="*/ 415538 w 2536263"/>
              <a:gd name="connsiteY1079" fmla="*/ 3034685 h 3587335"/>
              <a:gd name="connsiteX1080" fmla="*/ 409242 w 2536263"/>
              <a:gd name="connsiteY1080" fmla="*/ 3022093 h 3587335"/>
              <a:gd name="connsiteX1081" fmla="*/ 405307 w 2536263"/>
              <a:gd name="connsiteY1081" fmla="*/ 3015797 h 3587335"/>
              <a:gd name="connsiteX1082" fmla="*/ 396649 w 2536263"/>
              <a:gd name="connsiteY1082" fmla="*/ 3009501 h 3587335"/>
              <a:gd name="connsiteX1083" fmla="*/ 349429 w 2536263"/>
              <a:gd name="connsiteY1083" fmla="*/ 2940244 h 3587335"/>
              <a:gd name="connsiteX1084" fmla="*/ 321097 w 2536263"/>
              <a:gd name="connsiteY1084" fmla="*/ 2870988 h 3587335"/>
              <a:gd name="connsiteX1085" fmla="*/ 346281 w 2536263"/>
              <a:gd name="connsiteY1085" fmla="*/ 2896172 h 3587335"/>
              <a:gd name="connsiteX1086" fmla="*/ 316375 w 2536263"/>
              <a:gd name="connsiteY1086" fmla="*/ 2845017 h 3587335"/>
              <a:gd name="connsiteX1087" fmla="*/ 295913 w 2536263"/>
              <a:gd name="connsiteY1087" fmla="*/ 2789140 h 3587335"/>
              <a:gd name="connsiteX1088" fmla="*/ 281747 w 2536263"/>
              <a:gd name="connsiteY1088" fmla="*/ 2793862 h 3587335"/>
              <a:gd name="connsiteX1089" fmla="*/ 277025 w 2536263"/>
              <a:gd name="connsiteY1089" fmla="*/ 2789140 h 3587335"/>
              <a:gd name="connsiteX1090" fmla="*/ 260498 w 2536263"/>
              <a:gd name="connsiteY1090" fmla="*/ 2745854 h 3587335"/>
              <a:gd name="connsiteX1091" fmla="*/ 239249 w 2536263"/>
              <a:gd name="connsiteY1091" fmla="*/ 2688403 h 3587335"/>
              <a:gd name="connsiteX1092" fmla="*/ 245545 w 2536263"/>
              <a:gd name="connsiteY1092" fmla="*/ 2694699 h 3587335"/>
              <a:gd name="connsiteX1093" fmla="*/ 278209 w 2536263"/>
              <a:gd name="connsiteY1093" fmla="*/ 2760027 h 3587335"/>
              <a:gd name="connsiteX1094" fmla="*/ 273975 w 2536263"/>
              <a:gd name="connsiteY1094" fmla="*/ 2746347 h 3587335"/>
              <a:gd name="connsiteX1095" fmla="*/ 265220 w 2536263"/>
              <a:gd name="connsiteY1095" fmla="*/ 2719097 h 3587335"/>
              <a:gd name="connsiteX1096" fmla="*/ 251841 w 2536263"/>
              <a:gd name="connsiteY1096" fmla="*/ 2656923 h 3587335"/>
              <a:gd name="connsiteX1097" fmla="*/ 235314 w 2536263"/>
              <a:gd name="connsiteY1097" fmla="*/ 2704144 h 3587335"/>
              <a:gd name="connsiteX1098" fmla="*/ 251841 w 2536263"/>
              <a:gd name="connsiteY1098" fmla="*/ 2751363 h 3587335"/>
              <a:gd name="connsiteX1099" fmla="*/ 245545 w 2536263"/>
              <a:gd name="connsiteY1099" fmla="*/ 2782844 h 3587335"/>
              <a:gd name="connsiteX1100" fmla="*/ 260498 w 2536263"/>
              <a:gd name="connsiteY1100" fmla="*/ 2774974 h 3587335"/>
              <a:gd name="connsiteX1101" fmla="*/ 270729 w 2536263"/>
              <a:gd name="connsiteY1101" fmla="*/ 2795436 h 3587335"/>
              <a:gd name="connsiteX1102" fmla="*/ 263646 w 2536263"/>
              <a:gd name="connsiteY1102" fmla="*/ 2797010 h 3587335"/>
              <a:gd name="connsiteX1103" fmla="*/ 251841 w 2536263"/>
              <a:gd name="connsiteY1103" fmla="*/ 2789140 h 3587335"/>
              <a:gd name="connsiteX1104" fmla="*/ 270729 w 2536263"/>
              <a:gd name="connsiteY1104" fmla="*/ 2820620 h 3587335"/>
              <a:gd name="connsiteX1105" fmla="*/ 270950 w 2536263"/>
              <a:gd name="connsiteY1105" fmla="*/ 2817373 h 3587335"/>
              <a:gd name="connsiteX1106" fmla="*/ 271024 w 2536263"/>
              <a:gd name="connsiteY1106" fmla="*/ 2819439 h 3587335"/>
              <a:gd name="connsiteX1107" fmla="*/ 289617 w 2536263"/>
              <a:gd name="connsiteY1107" fmla="*/ 2801732 h 3587335"/>
              <a:gd name="connsiteX1108" fmla="*/ 288830 w 2536263"/>
              <a:gd name="connsiteY1108" fmla="*/ 2820620 h 3587335"/>
              <a:gd name="connsiteX1109" fmla="*/ 283321 w 2536263"/>
              <a:gd name="connsiteY1109" fmla="*/ 2839508 h 3587335"/>
              <a:gd name="connsiteX1110" fmla="*/ 295913 w 2536263"/>
              <a:gd name="connsiteY1110" fmla="*/ 2826916 h 3587335"/>
              <a:gd name="connsiteX1111" fmla="*/ 314801 w 2536263"/>
              <a:gd name="connsiteY1111" fmla="*/ 2858396 h 3587335"/>
              <a:gd name="connsiteX1112" fmla="*/ 295913 w 2536263"/>
              <a:gd name="connsiteY1112" fmla="*/ 2877284 h 3587335"/>
              <a:gd name="connsiteX1113" fmla="*/ 296700 w 2536263"/>
              <a:gd name="connsiteY1113" fmla="*/ 2858396 h 3587335"/>
              <a:gd name="connsiteX1114" fmla="*/ 302209 w 2536263"/>
              <a:gd name="connsiteY1114" fmla="*/ 2839508 h 3587335"/>
              <a:gd name="connsiteX1115" fmla="*/ 299061 w 2536263"/>
              <a:gd name="connsiteY1115" fmla="*/ 2840295 h 3587335"/>
              <a:gd name="connsiteX1116" fmla="*/ 295913 w 2536263"/>
              <a:gd name="connsiteY1116" fmla="*/ 2845804 h 3587335"/>
              <a:gd name="connsiteX1117" fmla="*/ 289617 w 2536263"/>
              <a:gd name="connsiteY1117" fmla="*/ 2852100 h 3587335"/>
              <a:gd name="connsiteX1118" fmla="*/ 288830 w 2536263"/>
              <a:gd name="connsiteY1118" fmla="*/ 2855248 h 3587335"/>
              <a:gd name="connsiteX1119" fmla="*/ 283321 w 2536263"/>
              <a:gd name="connsiteY1119" fmla="*/ 2858396 h 3587335"/>
              <a:gd name="connsiteX1120" fmla="*/ 270729 w 2536263"/>
              <a:gd name="connsiteY1120" fmla="*/ 2826916 h 3587335"/>
              <a:gd name="connsiteX1121" fmla="*/ 289617 w 2536263"/>
              <a:gd name="connsiteY1121" fmla="*/ 2878858 h 3587335"/>
              <a:gd name="connsiteX1122" fmla="*/ 308505 w 2536263"/>
              <a:gd name="connsiteY1122" fmla="*/ 2883580 h 3587335"/>
              <a:gd name="connsiteX1123" fmla="*/ 311653 w 2536263"/>
              <a:gd name="connsiteY1123" fmla="*/ 2889876 h 3587335"/>
              <a:gd name="connsiteX1124" fmla="*/ 314801 w 2536263"/>
              <a:gd name="connsiteY1124" fmla="*/ 2896172 h 3587335"/>
              <a:gd name="connsiteX1125" fmla="*/ 302209 w 2536263"/>
              <a:gd name="connsiteY1125" fmla="*/ 2902468 h 3587335"/>
              <a:gd name="connsiteX1126" fmla="*/ 371465 w 2536263"/>
              <a:gd name="connsiteY1126" fmla="*/ 3022093 h 3587335"/>
              <a:gd name="connsiteX1127" fmla="*/ 471415 w 2536263"/>
              <a:gd name="connsiteY1127" fmla="*/ 3141717 h 3587335"/>
              <a:gd name="connsiteX1128" fmla="*/ 585530 w 2536263"/>
              <a:gd name="connsiteY1128" fmla="*/ 3242454 h 3587335"/>
              <a:gd name="connsiteX1129" fmla="*/ 654787 w 2536263"/>
              <a:gd name="connsiteY1129" fmla="*/ 3292822 h 3587335"/>
              <a:gd name="connsiteX1130" fmla="*/ 630389 w 2536263"/>
              <a:gd name="connsiteY1130" fmla="*/ 3288100 h 3587335"/>
              <a:gd name="connsiteX1131" fmla="*/ 610714 w 2536263"/>
              <a:gd name="connsiteY1131" fmla="*/ 3273934 h 3587335"/>
              <a:gd name="connsiteX1132" fmla="*/ 598122 w 2536263"/>
              <a:gd name="connsiteY1132" fmla="*/ 3264490 h 3587335"/>
              <a:gd name="connsiteX1133" fmla="*/ 593007 w 2536263"/>
              <a:gd name="connsiteY1133" fmla="*/ 3259768 h 3587335"/>
              <a:gd name="connsiteX1134" fmla="*/ 588249 w 2536263"/>
              <a:gd name="connsiteY1134" fmla="*/ 3256763 h 3587335"/>
              <a:gd name="connsiteX1135" fmla="*/ 635899 w 2536263"/>
              <a:gd name="connsiteY1135" fmla="*/ 3299118 h 3587335"/>
              <a:gd name="connsiteX1136" fmla="*/ 642194 w 2536263"/>
              <a:gd name="connsiteY1136" fmla="*/ 3299118 h 3587335"/>
              <a:gd name="connsiteX1137" fmla="*/ 661083 w 2536263"/>
              <a:gd name="connsiteY1137" fmla="*/ 3305414 h 3587335"/>
              <a:gd name="connsiteX1138" fmla="*/ 661083 w 2536263"/>
              <a:gd name="connsiteY1138" fmla="*/ 3299118 h 3587335"/>
              <a:gd name="connsiteX1139" fmla="*/ 667379 w 2536263"/>
              <a:gd name="connsiteY1139" fmla="*/ 3292822 h 3587335"/>
              <a:gd name="connsiteX1140" fmla="*/ 787003 w 2536263"/>
              <a:gd name="connsiteY1140" fmla="*/ 3343190 h 3587335"/>
              <a:gd name="connsiteX1141" fmla="*/ 925516 w 2536263"/>
              <a:gd name="connsiteY1141" fmla="*/ 3374670 h 3587335"/>
              <a:gd name="connsiteX1142" fmla="*/ 1093147 w 2536263"/>
              <a:gd name="connsiteY1142" fmla="*/ 3374670 h 3587335"/>
              <a:gd name="connsiteX1143" fmla="*/ 1246613 w 2536263"/>
              <a:gd name="connsiteY1143" fmla="*/ 3355782 h 3587335"/>
              <a:gd name="connsiteX1144" fmla="*/ 1077407 w 2536263"/>
              <a:gd name="connsiteY1144" fmla="*/ 3387262 h 3587335"/>
              <a:gd name="connsiteX1145" fmla="*/ 894035 w 2536263"/>
              <a:gd name="connsiteY1145" fmla="*/ 3380966 h 3587335"/>
              <a:gd name="connsiteX1146" fmla="*/ 894035 w 2536263"/>
              <a:gd name="connsiteY1146" fmla="*/ 3393558 h 3587335"/>
              <a:gd name="connsiteX1147" fmla="*/ 788577 w 2536263"/>
              <a:gd name="connsiteY1147" fmla="*/ 3379392 h 3587335"/>
              <a:gd name="connsiteX1148" fmla="*/ 692563 w 2536263"/>
              <a:gd name="connsiteY1148" fmla="*/ 3336894 h 3587335"/>
              <a:gd name="connsiteX1149" fmla="*/ 676036 w 2536263"/>
              <a:gd name="connsiteY1149" fmla="*/ 3329811 h 3587335"/>
              <a:gd name="connsiteX1150" fmla="*/ 673675 w 2536263"/>
              <a:gd name="connsiteY1150" fmla="*/ 3318006 h 3587335"/>
              <a:gd name="connsiteX1151" fmla="*/ 673675 w 2536263"/>
              <a:gd name="connsiteY1151" fmla="*/ 3311710 h 3587335"/>
              <a:gd name="connsiteX1152" fmla="*/ 672888 w 2536263"/>
              <a:gd name="connsiteY1152" fmla="*/ 3314858 h 3587335"/>
              <a:gd name="connsiteX1153" fmla="*/ 667379 w 2536263"/>
              <a:gd name="connsiteY1153" fmla="*/ 3318006 h 3587335"/>
              <a:gd name="connsiteX1154" fmla="*/ 667379 w 2536263"/>
              <a:gd name="connsiteY1154" fmla="*/ 3321154 h 3587335"/>
              <a:gd name="connsiteX1155" fmla="*/ 667379 w 2536263"/>
              <a:gd name="connsiteY1155" fmla="*/ 3321646 h 3587335"/>
              <a:gd name="connsiteX1156" fmla="*/ 667379 w 2536263"/>
              <a:gd name="connsiteY1156" fmla="*/ 3321941 h 3587335"/>
              <a:gd name="connsiteX1157" fmla="*/ 667379 w 2536263"/>
              <a:gd name="connsiteY1157" fmla="*/ 3324302 h 3587335"/>
              <a:gd name="connsiteX1158" fmla="*/ 646130 w 2536263"/>
              <a:gd name="connsiteY1158" fmla="*/ 3314858 h 3587335"/>
              <a:gd name="connsiteX1159" fmla="*/ 629602 w 2536263"/>
              <a:gd name="connsiteY1159" fmla="*/ 3305414 h 3587335"/>
              <a:gd name="connsiteX1160" fmla="*/ 585530 w 2536263"/>
              <a:gd name="connsiteY1160" fmla="*/ 3280230 h 3587335"/>
              <a:gd name="connsiteX1161" fmla="*/ 487155 w 2536263"/>
              <a:gd name="connsiteY1161" fmla="*/ 3202317 h 3587335"/>
              <a:gd name="connsiteX1162" fmla="*/ 402946 w 2536263"/>
              <a:gd name="connsiteY1162" fmla="*/ 3110237 h 3587335"/>
              <a:gd name="connsiteX1163" fmla="*/ 337624 w 2536263"/>
              <a:gd name="connsiteY1163" fmla="*/ 3036259 h 3587335"/>
              <a:gd name="connsiteX1164" fmla="*/ 314801 w 2536263"/>
              <a:gd name="connsiteY1164" fmla="*/ 3028389 h 3587335"/>
              <a:gd name="connsiteX1165" fmla="*/ 299061 w 2536263"/>
              <a:gd name="connsiteY1165" fmla="*/ 3000057 h 3587335"/>
              <a:gd name="connsiteX1166" fmla="*/ 283321 w 2536263"/>
              <a:gd name="connsiteY1166" fmla="*/ 2971724 h 3587335"/>
              <a:gd name="connsiteX1167" fmla="*/ 289617 w 2536263"/>
              <a:gd name="connsiteY1167" fmla="*/ 2959133 h 3587335"/>
              <a:gd name="connsiteX1168" fmla="*/ 292765 w 2536263"/>
              <a:gd name="connsiteY1168" fmla="*/ 2959133 h 3587335"/>
              <a:gd name="connsiteX1169" fmla="*/ 295913 w 2536263"/>
              <a:gd name="connsiteY1169" fmla="*/ 2959133 h 3587335"/>
              <a:gd name="connsiteX1170" fmla="*/ 270729 w 2536263"/>
              <a:gd name="connsiteY1170" fmla="*/ 2933948 h 3587335"/>
              <a:gd name="connsiteX1171" fmla="*/ 267581 w 2536263"/>
              <a:gd name="connsiteY1171" fmla="*/ 2925291 h 3587335"/>
              <a:gd name="connsiteX1172" fmla="*/ 264433 w 2536263"/>
              <a:gd name="connsiteY1172" fmla="*/ 2921356 h 3587335"/>
              <a:gd name="connsiteX1173" fmla="*/ 258137 w 2536263"/>
              <a:gd name="connsiteY1173" fmla="*/ 2921356 h 3587335"/>
              <a:gd name="connsiteX1174" fmla="*/ 308505 w 2536263"/>
              <a:gd name="connsiteY1174" fmla="*/ 3034685 h 3587335"/>
              <a:gd name="connsiteX1175" fmla="*/ 321884 w 2536263"/>
              <a:gd name="connsiteY1175" fmla="*/ 3056721 h 3587335"/>
              <a:gd name="connsiteX1176" fmla="*/ 321097 w 2536263"/>
              <a:gd name="connsiteY1176" fmla="*/ 3078757 h 3587335"/>
              <a:gd name="connsiteX1177" fmla="*/ 251841 w 2536263"/>
              <a:gd name="connsiteY1177" fmla="*/ 2965428 h 3587335"/>
              <a:gd name="connsiteX1178" fmla="*/ 126708 w 2536263"/>
              <a:gd name="connsiteY1178" fmla="*/ 2660858 h 3587335"/>
              <a:gd name="connsiteX1179" fmla="*/ 81848 w 2536263"/>
              <a:gd name="connsiteY1179" fmla="*/ 2342122 h 3587335"/>
              <a:gd name="connsiteX1180" fmla="*/ 108607 w 2536263"/>
              <a:gd name="connsiteY1180" fmla="*/ 2495588 h 3587335"/>
              <a:gd name="connsiteX1181" fmla="*/ 144809 w 2536263"/>
              <a:gd name="connsiteY1181" fmla="*/ 2644331 h 3587335"/>
              <a:gd name="connsiteX1182" fmla="*/ 166845 w 2536263"/>
              <a:gd name="connsiteY1182" fmla="*/ 2721458 h 3587335"/>
              <a:gd name="connsiteX1183" fmla="*/ 188881 w 2536263"/>
              <a:gd name="connsiteY1183" fmla="*/ 2789140 h 3587335"/>
              <a:gd name="connsiteX1184" fmla="*/ 241616 w 2536263"/>
              <a:gd name="connsiteY1184" fmla="*/ 2900469 h 3587335"/>
              <a:gd name="connsiteX1185" fmla="*/ 241512 w 2536263"/>
              <a:gd name="connsiteY1185" fmla="*/ 2900083 h 3587335"/>
              <a:gd name="connsiteX1186" fmla="*/ 204621 w 2536263"/>
              <a:gd name="connsiteY1186" fmla="*/ 2799371 h 3587335"/>
              <a:gd name="connsiteX1187" fmla="*/ 144809 w 2536263"/>
              <a:gd name="connsiteY1187" fmla="*/ 2612851 h 3587335"/>
              <a:gd name="connsiteX1188" fmla="*/ 110968 w 2536263"/>
              <a:gd name="connsiteY1188" fmla="*/ 2443646 h 3587335"/>
              <a:gd name="connsiteX1189" fmla="*/ 100737 w 2536263"/>
              <a:gd name="connsiteY1189" fmla="*/ 2260274 h 3587335"/>
              <a:gd name="connsiteX1190" fmla="*/ 129069 w 2536263"/>
              <a:gd name="connsiteY1190" fmla="*/ 2452303 h 3587335"/>
              <a:gd name="connsiteX1191" fmla="*/ 176289 w 2536263"/>
              <a:gd name="connsiteY1191" fmla="*/ 2682107 h 3587335"/>
              <a:gd name="connsiteX1192" fmla="*/ 180224 w 2536263"/>
              <a:gd name="connsiteY1192" fmla="*/ 2682894 h 3587335"/>
              <a:gd name="connsiteX1193" fmla="*/ 188881 w 2536263"/>
              <a:gd name="connsiteY1193" fmla="*/ 2688403 h 3587335"/>
              <a:gd name="connsiteX1194" fmla="*/ 188881 w 2536263"/>
              <a:gd name="connsiteY1194" fmla="*/ 2715949 h 3587335"/>
              <a:gd name="connsiteX1195" fmla="*/ 207769 w 2536263"/>
              <a:gd name="connsiteY1195" fmla="*/ 2738772 h 3587335"/>
              <a:gd name="connsiteX1196" fmla="*/ 201473 w 2536263"/>
              <a:gd name="connsiteY1196" fmla="*/ 2739559 h 3587335"/>
              <a:gd name="connsiteX1197" fmla="*/ 195177 w 2536263"/>
              <a:gd name="connsiteY1197" fmla="*/ 2745068 h 3587335"/>
              <a:gd name="connsiteX1198" fmla="*/ 232953 w 2536263"/>
              <a:gd name="connsiteY1198" fmla="*/ 2820620 h 3587335"/>
              <a:gd name="connsiteX1199" fmla="*/ 255776 w 2536263"/>
              <a:gd name="connsiteY1199" fmla="*/ 2873349 h 3587335"/>
              <a:gd name="connsiteX1200" fmla="*/ 283321 w 2536263"/>
              <a:gd name="connsiteY1200" fmla="*/ 2921356 h 3587335"/>
              <a:gd name="connsiteX1201" fmla="*/ 497386 w 2536263"/>
              <a:gd name="connsiteY1201" fmla="*/ 3192085 h 3587335"/>
              <a:gd name="connsiteX1202" fmla="*/ 528079 w 2536263"/>
              <a:gd name="connsiteY1202" fmla="*/ 3221204 h 3587335"/>
              <a:gd name="connsiteX1203" fmla="*/ 554050 w 2536263"/>
              <a:gd name="connsiteY1203" fmla="*/ 3236158 h 3587335"/>
              <a:gd name="connsiteX1204" fmla="*/ 554837 w 2536263"/>
              <a:gd name="connsiteY1204" fmla="*/ 3233010 h 3587335"/>
              <a:gd name="connsiteX1205" fmla="*/ 560346 w 2536263"/>
              <a:gd name="connsiteY1205" fmla="*/ 3229861 h 3587335"/>
              <a:gd name="connsiteX1206" fmla="*/ 388779 w 2536263"/>
              <a:gd name="connsiteY1206" fmla="*/ 3066952 h 3587335"/>
              <a:gd name="connsiteX1207" fmla="*/ 245545 w 2536263"/>
              <a:gd name="connsiteY1207" fmla="*/ 2814324 h 3587335"/>
              <a:gd name="connsiteX1208" fmla="*/ 230592 w 2536263"/>
              <a:gd name="connsiteY1208" fmla="*/ 2741133 h 3587335"/>
              <a:gd name="connsiteX1209" fmla="*/ 220361 w 2536263"/>
              <a:gd name="connsiteY1209" fmla="*/ 2682107 h 3587335"/>
              <a:gd name="connsiteX1210" fmla="*/ 165271 w 2536263"/>
              <a:gd name="connsiteY1210" fmla="*/ 2435776 h 3587335"/>
              <a:gd name="connsiteX1211" fmla="*/ 157401 w 2536263"/>
              <a:gd name="connsiteY1211" fmla="*/ 2203610 h 3587335"/>
              <a:gd name="connsiteX1212" fmla="*/ 174715 w 2536263"/>
              <a:gd name="connsiteY1212" fmla="*/ 2438923 h 3587335"/>
              <a:gd name="connsiteX1213" fmla="*/ 220361 w 2536263"/>
              <a:gd name="connsiteY1213" fmla="*/ 2669515 h 3587335"/>
              <a:gd name="connsiteX1214" fmla="*/ 229018 w 2536263"/>
              <a:gd name="connsiteY1214" fmla="*/ 2683681 h 3587335"/>
              <a:gd name="connsiteX1215" fmla="*/ 232953 w 2536263"/>
              <a:gd name="connsiteY1215" fmla="*/ 2688403 h 3587335"/>
              <a:gd name="connsiteX1216" fmla="*/ 238462 w 2536263"/>
              <a:gd name="connsiteY1216" fmla="*/ 2626230 h 3587335"/>
              <a:gd name="connsiteX1217" fmla="*/ 220361 w 2536263"/>
              <a:gd name="connsiteY1217" fmla="*/ 2568779 h 3587335"/>
              <a:gd name="connsiteX1218" fmla="*/ 218478 w 2536263"/>
              <a:gd name="connsiteY1218" fmla="*/ 2567718 h 3587335"/>
              <a:gd name="connsiteX1219" fmla="*/ 218025 w 2536263"/>
              <a:gd name="connsiteY1219" fmla="*/ 2568041 h 3587335"/>
              <a:gd name="connsiteX1220" fmla="*/ 214065 w 2536263"/>
              <a:gd name="connsiteY1220" fmla="*/ 2568779 h 3587335"/>
              <a:gd name="connsiteX1221" fmla="*/ 208893 w 2536263"/>
              <a:gd name="connsiteY1221" fmla="*/ 2569052 h 3587335"/>
              <a:gd name="connsiteX1222" fmla="*/ 207769 w 2536263"/>
              <a:gd name="connsiteY1222" fmla="*/ 2568779 h 3587335"/>
              <a:gd name="connsiteX1223" fmla="*/ 195177 w 2536263"/>
              <a:gd name="connsiteY1223" fmla="*/ 2471190 h 3587335"/>
              <a:gd name="connsiteX1224" fmla="*/ 182585 w 2536263"/>
              <a:gd name="connsiteY1224" fmla="*/ 2373602 h 3587335"/>
              <a:gd name="connsiteX1225" fmla="*/ 166845 w 2536263"/>
              <a:gd name="connsiteY1225" fmla="*/ 2151667 h 3587335"/>
              <a:gd name="connsiteX1226" fmla="*/ 169993 w 2536263"/>
              <a:gd name="connsiteY1226" fmla="*/ 1939176 h 3587335"/>
              <a:gd name="connsiteX1227" fmla="*/ 176289 w 2536263"/>
              <a:gd name="connsiteY1227" fmla="*/ 1888808 h 3587335"/>
              <a:gd name="connsiteX1228" fmla="*/ 169993 w 2536263"/>
              <a:gd name="connsiteY1228" fmla="*/ 1895104 h 3587335"/>
              <a:gd name="connsiteX1229" fmla="*/ 195177 w 2536263"/>
              <a:gd name="connsiteY1229" fmla="*/ 1844736 h 3587335"/>
              <a:gd name="connsiteX1230" fmla="*/ 192029 w 2536263"/>
              <a:gd name="connsiteY1230" fmla="*/ 1817191 h 3587335"/>
              <a:gd name="connsiteX1231" fmla="*/ 188881 w 2536263"/>
              <a:gd name="connsiteY1231" fmla="*/ 1794368 h 3587335"/>
              <a:gd name="connsiteX1232" fmla="*/ 192029 w 2536263"/>
              <a:gd name="connsiteY1232" fmla="*/ 1771545 h 3587335"/>
              <a:gd name="connsiteX1233" fmla="*/ 195177 w 2536263"/>
              <a:gd name="connsiteY1233" fmla="*/ 1744000 h 3587335"/>
              <a:gd name="connsiteX1234" fmla="*/ 195177 w 2536263"/>
              <a:gd name="connsiteY1234" fmla="*/ 1775480 h 3587335"/>
              <a:gd name="connsiteX1235" fmla="*/ 195177 w 2536263"/>
              <a:gd name="connsiteY1235" fmla="*/ 1806960 h 3587335"/>
              <a:gd name="connsiteX1236" fmla="*/ 218787 w 2536263"/>
              <a:gd name="connsiteY1236" fmla="*/ 1702288 h 3587335"/>
              <a:gd name="connsiteX1237" fmla="*/ 251841 w 2536263"/>
              <a:gd name="connsiteY1237" fmla="*/ 1611783 h 3587335"/>
              <a:gd name="connsiteX1238" fmla="*/ 255776 w 2536263"/>
              <a:gd name="connsiteY1238" fmla="*/ 1613357 h 3587335"/>
              <a:gd name="connsiteX1239" fmla="*/ 264433 w 2536263"/>
              <a:gd name="connsiteY1239" fmla="*/ 1605487 h 3587335"/>
              <a:gd name="connsiteX1240" fmla="*/ 260498 w 2536263"/>
              <a:gd name="connsiteY1240" fmla="*/ 1596830 h 3587335"/>
              <a:gd name="connsiteX1241" fmla="*/ 251841 w 2536263"/>
              <a:gd name="connsiteY1241" fmla="*/ 1592895 h 3587335"/>
              <a:gd name="connsiteX1242" fmla="*/ 273877 w 2536263"/>
              <a:gd name="connsiteY1242" fmla="*/ 1540166 h 3587335"/>
              <a:gd name="connsiteX1243" fmla="*/ 295913 w 2536263"/>
              <a:gd name="connsiteY1243" fmla="*/ 1492159 h 3587335"/>
              <a:gd name="connsiteX1244" fmla="*/ 282337 w 2536263"/>
              <a:gd name="connsiteY1244" fmla="*/ 1576171 h 3587335"/>
              <a:gd name="connsiteX1245" fmla="*/ 276906 w 2536263"/>
              <a:gd name="connsiteY1245" fmla="*/ 1599268 h 3587335"/>
              <a:gd name="connsiteX1246" fmla="*/ 302012 w 2536263"/>
              <a:gd name="connsiteY1246" fmla="*/ 1519900 h 3587335"/>
              <a:gd name="connsiteX1247" fmla="*/ 391927 w 2536263"/>
              <a:gd name="connsiteY1247" fmla="*/ 1293834 h 3587335"/>
              <a:gd name="connsiteX1248" fmla="*/ 629602 w 2536263"/>
              <a:gd name="connsiteY1248" fmla="*/ 887740 h 3587335"/>
              <a:gd name="connsiteX1249" fmla="*/ 719321 w 2536263"/>
              <a:gd name="connsiteY1249" fmla="*/ 772837 h 3587335"/>
              <a:gd name="connsiteX1250" fmla="*/ 799595 w 2536263"/>
              <a:gd name="connsiteY1250" fmla="*/ 648491 h 3587335"/>
              <a:gd name="connsiteX1251" fmla="*/ 1026252 w 2536263"/>
              <a:gd name="connsiteY1251" fmla="*/ 402946 h 3587335"/>
              <a:gd name="connsiteX1252" fmla="*/ 1035696 w 2536263"/>
              <a:gd name="connsiteY1252" fmla="*/ 399798 h 3587335"/>
              <a:gd name="connsiteX1253" fmla="*/ 1045140 w 2536263"/>
              <a:gd name="connsiteY1253" fmla="*/ 396650 h 3587335"/>
              <a:gd name="connsiteX1254" fmla="*/ 1026252 w 2536263"/>
              <a:gd name="connsiteY1254" fmla="*/ 390354 h 3587335"/>
              <a:gd name="connsiteX1255" fmla="*/ 1025465 w 2536263"/>
              <a:gd name="connsiteY1255" fmla="*/ 387993 h 3587335"/>
              <a:gd name="connsiteX1256" fmla="*/ 1019956 w 2536263"/>
              <a:gd name="connsiteY1256" fmla="*/ 390354 h 3587335"/>
              <a:gd name="connsiteX1257" fmla="*/ 1045140 w 2536263"/>
              <a:gd name="connsiteY1257" fmla="*/ 365170 h 3587335"/>
              <a:gd name="connsiteX1258" fmla="*/ 1056945 w 2536263"/>
              <a:gd name="connsiteY1258" fmla="*/ 379336 h 3587335"/>
              <a:gd name="connsiteX1259" fmla="*/ 1082916 w 2536263"/>
              <a:gd name="connsiteY1259" fmla="*/ 365170 h 3587335"/>
              <a:gd name="connsiteX1260" fmla="*/ 1134858 w 2536263"/>
              <a:gd name="connsiteY1260" fmla="*/ 335264 h 3587335"/>
              <a:gd name="connsiteX1261" fmla="*/ 1196245 w 2536263"/>
              <a:gd name="connsiteY1261" fmla="*/ 314802 h 3587335"/>
              <a:gd name="connsiteX1262" fmla="*/ 1171061 w 2536263"/>
              <a:gd name="connsiteY1262" fmla="*/ 346282 h 3587335"/>
              <a:gd name="connsiteX1263" fmla="*/ 1189949 w 2536263"/>
              <a:gd name="connsiteY1263" fmla="*/ 346282 h 3587335"/>
              <a:gd name="connsiteX1264" fmla="*/ 1151385 w 2536263"/>
              <a:gd name="connsiteY1264" fmla="*/ 395863 h 3587335"/>
              <a:gd name="connsiteX1265" fmla="*/ 1108100 w 2536263"/>
              <a:gd name="connsiteY1265" fmla="*/ 440722 h 3587335"/>
              <a:gd name="connsiteX1266" fmla="*/ 1064028 w 2536263"/>
              <a:gd name="connsiteY1266" fmla="*/ 480073 h 3587335"/>
              <a:gd name="connsiteX1267" fmla="*/ 1038844 w 2536263"/>
              <a:gd name="connsiteY1267" fmla="*/ 528867 h 3587335"/>
              <a:gd name="connsiteX1268" fmla="*/ 995559 w 2536263"/>
              <a:gd name="connsiteY1268" fmla="*/ 542246 h 3587335"/>
              <a:gd name="connsiteX1269" fmla="*/ 956996 w 2536263"/>
              <a:gd name="connsiteY1269" fmla="*/ 579235 h 3587335"/>
              <a:gd name="connsiteX1270" fmla="*/ 793299 w 2536263"/>
              <a:gd name="connsiteY1270" fmla="*/ 755523 h 3587335"/>
              <a:gd name="connsiteX1271" fmla="*/ 777559 w 2536263"/>
              <a:gd name="connsiteY1271" fmla="*/ 774412 h 3587335"/>
              <a:gd name="connsiteX1272" fmla="*/ 761819 w 2536263"/>
              <a:gd name="connsiteY1272" fmla="*/ 793300 h 3587335"/>
              <a:gd name="connsiteX1273" fmla="*/ 779920 w 2536263"/>
              <a:gd name="connsiteY1273" fmla="*/ 799596 h 3587335"/>
              <a:gd name="connsiteX1274" fmla="*/ 793299 w 2536263"/>
              <a:gd name="connsiteY1274" fmla="*/ 787003 h 3587335"/>
              <a:gd name="connsiteX1275" fmla="*/ 755523 w 2536263"/>
              <a:gd name="connsiteY1275" fmla="*/ 824780 h 3587335"/>
              <a:gd name="connsiteX1276" fmla="*/ 758671 w 2536263"/>
              <a:gd name="connsiteY1276" fmla="*/ 820845 h 3587335"/>
              <a:gd name="connsiteX1277" fmla="*/ 761819 w 2536263"/>
              <a:gd name="connsiteY1277" fmla="*/ 812188 h 3587335"/>
              <a:gd name="connsiteX1278" fmla="*/ 755523 w 2536263"/>
              <a:gd name="connsiteY1278" fmla="*/ 793300 h 3587335"/>
              <a:gd name="connsiteX1279" fmla="*/ 752375 w 2536263"/>
              <a:gd name="connsiteY1279" fmla="*/ 796448 h 3587335"/>
              <a:gd name="connsiteX1280" fmla="*/ 749227 w 2536263"/>
              <a:gd name="connsiteY1280" fmla="*/ 799596 h 3587335"/>
              <a:gd name="connsiteX1281" fmla="*/ 742931 w 2536263"/>
              <a:gd name="connsiteY1281" fmla="*/ 812188 h 3587335"/>
              <a:gd name="connsiteX1282" fmla="*/ 742144 w 2536263"/>
              <a:gd name="connsiteY1282" fmla="*/ 815336 h 3587335"/>
              <a:gd name="connsiteX1283" fmla="*/ 736635 w 2536263"/>
              <a:gd name="connsiteY1283" fmla="*/ 818484 h 3587335"/>
              <a:gd name="connsiteX1284" fmla="*/ 639833 w 2536263"/>
              <a:gd name="connsiteY1284" fmla="*/ 957783 h 3587335"/>
              <a:gd name="connsiteX1285" fmla="*/ 547754 w 2536263"/>
              <a:gd name="connsiteY1285" fmla="*/ 1101805 h 3587335"/>
              <a:gd name="connsiteX1286" fmla="*/ 384057 w 2536263"/>
              <a:gd name="connsiteY1286" fmla="*/ 1441790 h 3587335"/>
              <a:gd name="connsiteX1287" fmla="*/ 369891 w 2536263"/>
              <a:gd name="connsiteY1287" fmla="*/ 1442578 h 3587335"/>
              <a:gd name="connsiteX1288" fmla="*/ 365169 w 2536263"/>
              <a:gd name="connsiteY1288" fmla="*/ 1466975 h 3587335"/>
              <a:gd name="connsiteX1289" fmla="*/ 373826 w 2536263"/>
              <a:gd name="connsiteY1289" fmla="*/ 1454383 h 3587335"/>
              <a:gd name="connsiteX1290" fmla="*/ 377761 w 2536263"/>
              <a:gd name="connsiteY1290" fmla="*/ 1460678 h 3587335"/>
              <a:gd name="connsiteX1291" fmla="*/ 352577 w 2536263"/>
              <a:gd name="connsiteY1291" fmla="*/ 1537805 h 3587335"/>
              <a:gd name="connsiteX1292" fmla="*/ 327393 w 2536263"/>
              <a:gd name="connsiteY1292" fmla="*/ 1624375 h 3587335"/>
              <a:gd name="connsiteX1293" fmla="*/ 316769 w 2536263"/>
              <a:gd name="connsiteY1293" fmla="*/ 1599191 h 3587335"/>
              <a:gd name="connsiteX1294" fmla="*/ 316239 w 2536263"/>
              <a:gd name="connsiteY1294" fmla="*/ 1593776 h 3587335"/>
              <a:gd name="connsiteX1295" fmla="*/ 315883 w 2536263"/>
              <a:gd name="connsiteY1295" fmla="*/ 1595428 h 3587335"/>
              <a:gd name="connsiteX1296" fmla="*/ 308505 w 2536263"/>
              <a:gd name="connsiteY1296" fmla="*/ 1629884 h 3587335"/>
              <a:gd name="connsiteX1297" fmla="*/ 301127 w 2536263"/>
              <a:gd name="connsiteY1297" fmla="*/ 1665226 h 3587335"/>
              <a:gd name="connsiteX1298" fmla="*/ 297217 w 2536263"/>
              <a:gd name="connsiteY1298" fmla="*/ 1685240 h 3587335"/>
              <a:gd name="connsiteX1299" fmla="*/ 302209 w 2536263"/>
              <a:gd name="connsiteY1299" fmla="*/ 1668447 h 3587335"/>
              <a:gd name="connsiteX1300" fmla="*/ 321097 w 2536263"/>
              <a:gd name="connsiteY1300" fmla="*/ 1618079 h 3587335"/>
              <a:gd name="connsiteX1301" fmla="*/ 308971 w 2536263"/>
              <a:gd name="connsiteY1301" fmla="*/ 1737471 h 3587335"/>
              <a:gd name="connsiteX1302" fmla="*/ 278657 w 2536263"/>
              <a:gd name="connsiteY1302" fmla="*/ 1931015 h 3587335"/>
              <a:gd name="connsiteX1303" fmla="*/ 258137 w 2536263"/>
              <a:gd name="connsiteY1303" fmla="*/ 2083985 h 3587335"/>
              <a:gd name="connsiteX1304" fmla="*/ 291978 w 2536263"/>
              <a:gd name="connsiteY1304" fmla="*/ 2548317 h 3587335"/>
              <a:gd name="connsiteX1305" fmla="*/ 472202 w 2536263"/>
              <a:gd name="connsiteY1305" fmla="*/ 2965428 h 3587335"/>
              <a:gd name="connsiteX1306" fmla="*/ 535949 w 2536263"/>
              <a:gd name="connsiteY1306" fmla="*/ 3041768 h 3587335"/>
              <a:gd name="connsiteX1307" fmla="*/ 604418 w 2536263"/>
              <a:gd name="connsiteY1307" fmla="*/ 3103941 h 3587335"/>
              <a:gd name="connsiteX1308" fmla="*/ 906627 w 2536263"/>
              <a:gd name="connsiteY1308" fmla="*/ 3237731 h 3587335"/>
              <a:gd name="connsiteX1309" fmla="*/ 1246613 w 2536263"/>
              <a:gd name="connsiteY1309" fmla="*/ 3210974 h 3587335"/>
              <a:gd name="connsiteX1310" fmla="*/ 1470909 w 2536263"/>
              <a:gd name="connsiteY1310" fmla="*/ 3102367 h 3587335"/>
              <a:gd name="connsiteX1311" fmla="*/ 1662151 w 2536263"/>
              <a:gd name="connsiteY1311" fmla="*/ 2946540 h 3587335"/>
              <a:gd name="connsiteX1312" fmla="*/ 1891168 w 2536263"/>
              <a:gd name="connsiteY1312" fmla="*/ 2667941 h 3587335"/>
              <a:gd name="connsiteX1313" fmla="*/ 2039912 w 2536263"/>
              <a:gd name="connsiteY1313" fmla="*/ 2379898 h 3587335"/>
              <a:gd name="connsiteX1314" fmla="*/ 2033616 w 2536263"/>
              <a:gd name="connsiteY1314" fmla="*/ 2379898 h 3587335"/>
              <a:gd name="connsiteX1315" fmla="*/ 2027320 w 2536263"/>
              <a:gd name="connsiteY1315" fmla="*/ 2392490 h 3587335"/>
              <a:gd name="connsiteX1316" fmla="*/ 2021811 w 2536263"/>
              <a:gd name="connsiteY1316" fmla="*/ 2395638 h 3587335"/>
              <a:gd name="connsiteX1317" fmla="*/ 2021024 w 2536263"/>
              <a:gd name="connsiteY1317" fmla="*/ 2398786 h 3587335"/>
              <a:gd name="connsiteX1318" fmla="*/ 2039912 w 2536263"/>
              <a:gd name="connsiteY1318" fmla="*/ 2335826 h 3587335"/>
              <a:gd name="connsiteX1319" fmla="*/ 2035977 w 2536263"/>
              <a:gd name="connsiteY1319" fmla="*/ 2362584 h 3587335"/>
              <a:gd name="connsiteX1320" fmla="*/ 2046208 w 2536263"/>
              <a:gd name="connsiteY1320" fmla="*/ 2379898 h 3587335"/>
              <a:gd name="connsiteX1321" fmla="*/ 2065883 w 2536263"/>
              <a:gd name="connsiteY1321" fmla="*/ 2332678 h 3587335"/>
              <a:gd name="connsiteX1322" fmla="*/ 2071392 w 2536263"/>
              <a:gd name="connsiteY1322" fmla="*/ 2285458 h 3587335"/>
              <a:gd name="connsiteX1323" fmla="*/ 2074540 w 2536263"/>
              <a:gd name="connsiteY1323" fmla="*/ 2279162 h 3587335"/>
              <a:gd name="connsiteX1324" fmla="*/ 2077688 w 2536263"/>
              <a:gd name="connsiteY1324" fmla="*/ 2291754 h 3587335"/>
              <a:gd name="connsiteX1325" fmla="*/ 2090280 w 2536263"/>
              <a:gd name="connsiteY1325" fmla="*/ 2260274 h 3587335"/>
              <a:gd name="connsiteX1326" fmla="*/ 2083984 w 2536263"/>
              <a:gd name="connsiteY1326" fmla="*/ 2260274 h 3587335"/>
              <a:gd name="connsiteX1327" fmla="*/ 2071392 w 2536263"/>
              <a:gd name="connsiteY1327" fmla="*/ 2260274 h 3587335"/>
              <a:gd name="connsiteX1328" fmla="*/ 2096576 w 2536263"/>
              <a:gd name="connsiteY1328" fmla="*/ 2178425 h 3587335"/>
              <a:gd name="connsiteX1329" fmla="*/ 2121760 w 2536263"/>
              <a:gd name="connsiteY1329" fmla="*/ 2096577 h 3587335"/>
              <a:gd name="connsiteX1330" fmla="*/ 2134353 w 2536263"/>
              <a:gd name="connsiteY1330" fmla="*/ 2077689 h 3587335"/>
              <a:gd name="connsiteX1331" fmla="*/ 2122547 w 2536263"/>
              <a:gd name="connsiteY1331" fmla="*/ 2131992 h 3587335"/>
              <a:gd name="connsiteX1332" fmla="*/ 2115464 w 2536263"/>
              <a:gd name="connsiteY1332" fmla="*/ 2191017 h 3587335"/>
              <a:gd name="connsiteX1333" fmla="*/ 2135139 w 2536263"/>
              <a:gd name="connsiteY1333" fmla="*/ 2129631 h 3587335"/>
              <a:gd name="connsiteX1334" fmla="*/ 2141141 w 2536263"/>
              <a:gd name="connsiteY1334" fmla="*/ 2093626 h 3587335"/>
              <a:gd name="connsiteX1335" fmla="*/ 2140960 w 2536263"/>
              <a:gd name="connsiteY1335" fmla="*/ 2080851 h 3587335"/>
              <a:gd name="connsiteX1336" fmla="*/ 2138878 w 2536263"/>
              <a:gd name="connsiteY1336" fmla="*/ 2078279 h 3587335"/>
              <a:gd name="connsiteX1337" fmla="*/ 2134353 w 2536263"/>
              <a:gd name="connsiteY1337" fmla="*/ 2077689 h 3587335"/>
              <a:gd name="connsiteX1338" fmla="*/ 2138287 w 2536263"/>
              <a:gd name="connsiteY1338" fmla="*/ 2019450 h 3587335"/>
              <a:gd name="connsiteX1339" fmla="*/ 2165833 w 2536263"/>
              <a:gd name="connsiteY1339" fmla="*/ 1970656 h 3587335"/>
              <a:gd name="connsiteX1340" fmla="*/ 2166619 w 2536263"/>
              <a:gd name="connsiteY1340" fmla="*/ 1933667 h 3587335"/>
              <a:gd name="connsiteX1341" fmla="*/ 2172129 w 2536263"/>
              <a:gd name="connsiteY1341" fmla="*/ 1901400 h 3587335"/>
              <a:gd name="connsiteX1342" fmla="*/ 2202035 w 2536263"/>
              <a:gd name="connsiteY1342" fmla="*/ 1721963 h 3587335"/>
              <a:gd name="connsiteX1343" fmla="*/ 2184721 w 2536263"/>
              <a:gd name="connsiteY1343" fmla="*/ 1561415 h 3587335"/>
              <a:gd name="connsiteX1344" fmla="*/ 2172129 w 2536263"/>
              <a:gd name="connsiteY1344" fmla="*/ 1498455 h 3587335"/>
              <a:gd name="connsiteX1345" fmla="*/ 2163479 w 2536263"/>
              <a:gd name="connsiteY1345" fmla="*/ 1455210 h 3587335"/>
              <a:gd name="connsiteX1346" fmla="*/ 2163644 w 2536263"/>
              <a:gd name="connsiteY1346" fmla="*/ 1456202 h 3587335"/>
              <a:gd name="connsiteX1347" fmla="*/ 2169767 w 2536263"/>
              <a:gd name="connsiteY1347" fmla="*/ 1580303 h 3587335"/>
              <a:gd name="connsiteX1348" fmla="*/ 2165833 w 2536263"/>
              <a:gd name="connsiteY1348" fmla="*/ 1744000 h 3587335"/>
              <a:gd name="connsiteX1349" fmla="*/ 2118613 w 2536263"/>
              <a:gd name="connsiteY1349" fmla="*/ 2038339 h 3587335"/>
              <a:gd name="connsiteX1350" fmla="*/ 2033616 w 2536263"/>
              <a:gd name="connsiteY1350" fmla="*/ 2323234 h 3587335"/>
              <a:gd name="connsiteX1351" fmla="*/ 1891168 w 2536263"/>
              <a:gd name="connsiteY1351" fmla="*/ 2610490 h 3587335"/>
              <a:gd name="connsiteX1352" fmla="*/ 1706223 w 2536263"/>
              <a:gd name="connsiteY1352" fmla="*/ 2864692 h 3587335"/>
              <a:gd name="connsiteX1353" fmla="*/ 1537804 w 2536263"/>
              <a:gd name="connsiteY1353" fmla="*/ 3016584 h 3587335"/>
              <a:gd name="connsiteX1354" fmla="*/ 1341053 w 2536263"/>
              <a:gd name="connsiteY1354" fmla="*/ 3135421 h 3587335"/>
              <a:gd name="connsiteX1355" fmla="*/ 1182866 w 2536263"/>
              <a:gd name="connsiteY1355" fmla="*/ 3190512 h 3587335"/>
              <a:gd name="connsiteX1356" fmla="*/ 1019956 w 2536263"/>
              <a:gd name="connsiteY1356" fmla="*/ 3217269 h 3587335"/>
              <a:gd name="connsiteX1357" fmla="*/ 936534 w 2536263"/>
              <a:gd name="connsiteY1357" fmla="*/ 3210974 h 3587335"/>
              <a:gd name="connsiteX1358" fmla="*/ 824779 w 2536263"/>
              <a:gd name="connsiteY1358" fmla="*/ 3185789 h 3587335"/>
              <a:gd name="connsiteX1359" fmla="*/ 717747 w 2536263"/>
              <a:gd name="connsiteY1359" fmla="*/ 3148013 h 3587335"/>
              <a:gd name="connsiteX1360" fmla="*/ 715386 w 2536263"/>
              <a:gd name="connsiteY1360" fmla="*/ 3140930 h 3587335"/>
              <a:gd name="connsiteX1361" fmla="*/ 698859 w 2536263"/>
              <a:gd name="connsiteY1361" fmla="*/ 3129125 h 3587335"/>
              <a:gd name="connsiteX1362" fmla="*/ 498173 w 2536263"/>
              <a:gd name="connsiteY1362" fmla="*/ 2948901 h 3587335"/>
              <a:gd name="connsiteX1363" fmla="*/ 358873 w 2536263"/>
              <a:gd name="connsiteY1363" fmla="*/ 2707292 h 3587335"/>
              <a:gd name="connsiteX1364" fmla="*/ 317949 w 2536263"/>
              <a:gd name="connsiteY1364" fmla="*/ 2579797 h 3587335"/>
              <a:gd name="connsiteX1365" fmla="*/ 295913 w 2536263"/>
              <a:gd name="connsiteY1365" fmla="*/ 2442858 h 3587335"/>
              <a:gd name="connsiteX1366" fmla="*/ 279386 w 2536263"/>
              <a:gd name="connsiteY1366" fmla="*/ 2261848 h 3587335"/>
              <a:gd name="connsiteX1367" fmla="*/ 277025 w 2536263"/>
              <a:gd name="connsiteY1367" fmla="*/ 2071393 h 3587335"/>
              <a:gd name="connsiteX1368" fmla="*/ 277812 w 2536263"/>
              <a:gd name="connsiteY1368" fmla="*/ 1971444 h 3587335"/>
              <a:gd name="connsiteX1369" fmla="*/ 302209 w 2536263"/>
              <a:gd name="connsiteY1369" fmla="*/ 1876216 h 3587335"/>
              <a:gd name="connsiteX1370" fmla="*/ 299061 w 2536263"/>
              <a:gd name="connsiteY1370" fmla="*/ 1901400 h 3587335"/>
              <a:gd name="connsiteX1371" fmla="*/ 295913 w 2536263"/>
              <a:gd name="connsiteY1371" fmla="*/ 1926584 h 3587335"/>
              <a:gd name="connsiteX1372" fmla="*/ 295913 w 2536263"/>
              <a:gd name="connsiteY1372" fmla="*/ 1942324 h 3587335"/>
              <a:gd name="connsiteX1373" fmla="*/ 295913 w 2536263"/>
              <a:gd name="connsiteY1373" fmla="*/ 1958065 h 3587335"/>
              <a:gd name="connsiteX1374" fmla="*/ 330541 w 2536263"/>
              <a:gd name="connsiteY1374" fmla="*/ 1773119 h 3587335"/>
              <a:gd name="connsiteX1375" fmla="*/ 384057 w 2536263"/>
              <a:gd name="connsiteY1375" fmla="*/ 1592895 h 3587335"/>
              <a:gd name="connsiteX1376" fmla="*/ 421834 w 2536263"/>
              <a:gd name="connsiteY1376" fmla="*/ 1416606 h 3587335"/>
              <a:gd name="connsiteX1377" fmla="*/ 453314 w 2536263"/>
              <a:gd name="connsiteY1377" fmla="*/ 1333971 h 3587335"/>
              <a:gd name="connsiteX1378" fmla="*/ 484794 w 2536263"/>
              <a:gd name="connsiteY1378" fmla="*/ 1265502 h 3587335"/>
              <a:gd name="connsiteX1379" fmla="*/ 454101 w 2536263"/>
              <a:gd name="connsiteY1379" fmla="*/ 1340267 h 3587335"/>
              <a:gd name="connsiteX1380" fmla="*/ 428130 w 2536263"/>
              <a:gd name="connsiteY1380" fmla="*/ 1429198 h 3587335"/>
              <a:gd name="connsiteX1381" fmla="*/ 437574 w 2536263"/>
              <a:gd name="connsiteY1381" fmla="*/ 1419754 h 3587335"/>
              <a:gd name="connsiteX1382" fmla="*/ 440525 w 2536263"/>
              <a:gd name="connsiteY1382" fmla="*/ 1416803 h 3587335"/>
              <a:gd name="connsiteX1383" fmla="*/ 445247 w 2536263"/>
              <a:gd name="connsiteY1383" fmla="*/ 1412081 h 3587335"/>
              <a:gd name="connsiteX1384" fmla="*/ 447018 w 2536263"/>
              <a:gd name="connsiteY1384" fmla="*/ 1404014 h 3587335"/>
              <a:gd name="connsiteX1385" fmla="*/ 453314 w 2536263"/>
              <a:gd name="connsiteY1385" fmla="*/ 1391422 h 3587335"/>
              <a:gd name="connsiteX1386" fmla="*/ 459610 w 2536263"/>
              <a:gd name="connsiteY1386" fmla="*/ 1378830 h 3587335"/>
              <a:gd name="connsiteX1387" fmla="*/ 583956 w 2536263"/>
              <a:gd name="connsiteY1387" fmla="*/ 1126202 h 3587335"/>
              <a:gd name="connsiteX1388" fmla="*/ 736635 w 2536263"/>
              <a:gd name="connsiteY1388" fmla="*/ 887740 h 3587335"/>
              <a:gd name="connsiteX1389" fmla="*/ 796447 w 2536263"/>
              <a:gd name="connsiteY1389" fmla="*/ 806679 h 3587335"/>
              <a:gd name="connsiteX1390" fmla="*/ 856259 w 2536263"/>
              <a:gd name="connsiteY1390" fmla="*/ 730340 h 3587335"/>
              <a:gd name="connsiteX1391" fmla="*/ 871999 w 2536263"/>
              <a:gd name="connsiteY1391" fmla="*/ 713812 h 3587335"/>
              <a:gd name="connsiteX1392" fmla="*/ 887739 w 2536263"/>
              <a:gd name="connsiteY1392" fmla="*/ 692563 h 3587335"/>
              <a:gd name="connsiteX1393" fmla="*/ 1123840 w 2536263"/>
              <a:gd name="connsiteY1393" fmla="*/ 457249 h 3587335"/>
              <a:gd name="connsiteX1394" fmla="*/ 1416605 w 2536263"/>
              <a:gd name="connsiteY1394" fmla="*/ 302210 h 3587335"/>
              <a:gd name="connsiteX1395" fmla="*/ 1468548 w 2536263"/>
              <a:gd name="connsiteY1395" fmla="*/ 284109 h 3587335"/>
              <a:gd name="connsiteX1396" fmla="*/ 1511046 w 2536263"/>
              <a:gd name="connsiteY1396" fmla="*/ 251841 h 3587335"/>
              <a:gd name="connsiteX1397" fmla="*/ 1466974 w 2536263"/>
              <a:gd name="connsiteY1397" fmla="*/ 264434 h 3587335"/>
              <a:gd name="connsiteX1398" fmla="*/ 1459842 w 2536263"/>
              <a:gd name="connsiteY1398" fmla="*/ 260130 h 3587335"/>
              <a:gd name="connsiteX1399" fmla="*/ 1458946 w 2536263"/>
              <a:gd name="connsiteY1399" fmla="*/ 259712 h 3587335"/>
              <a:gd name="connsiteX1400" fmla="*/ 1459546 w 2536263"/>
              <a:gd name="connsiteY1400" fmla="*/ 258211 h 3587335"/>
              <a:gd name="connsiteX1401" fmla="*/ 1460678 w 2536263"/>
              <a:gd name="connsiteY1401" fmla="*/ 251841 h 3587335"/>
              <a:gd name="connsiteX1402" fmla="*/ 1322165 w 2536263"/>
              <a:gd name="connsiteY1402" fmla="*/ 295914 h 3587335"/>
              <a:gd name="connsiteX1403" fmla="*/ 1411097 w 2536263"/>
              <a:gd name="connsiteY1403" fmla="*/ 248694 h 3587335"/>
              <a:gd name="connsiteX1404" fmla="*/ 1504750 w 2536263"/>
              <a:gd name="connsiteY1404" fmla="*/ 220361 h 3587335"/>
              <a:gd name="connsiteX1405" fmla="*/ 1574006 w 2536263"/>
              <a:gd name="connsiteY1405" fmla="*/ 214065 h 3587335"/>
              <a:gd name="connsiteX1406" fmla="*/ 1587385 w 2536263"/>
              <a:gd name="connsiteY1406" fmla="*/ 226657 h 3587335"/>
              <a:gd name="connsiteX1407" fmla="*/ 1605486 w 2536263"/>
              <a:gd name="connsiteY1407" fmla="*/ 220361 h 3587335"/>
              <a:gd name="connsiteX1408" fmla="*/ 1610995 w 2536263"/>
              <a:gd name="connsiteY1408" fmla="*/ 215639 h 3587335"/>
              <a:gd name="connsiteX1409" fmla="*/ 1592894 w 2536263"/>
              <a:gd name="connsiteY1409" fmla="*/ 201473 h 3587335"/>
              <a:gd name="connsiteX1410" fmla="*/ 1612569 w 2536263"/>
              <a:gd name="connsiteY1410" fmla="*/ 211704 h 3587335"/>
              <a:gd name="connsiteX1411" fmla="*/ 1636966 w 2536263"/>
              <a:gd name="connsiteY1411" fmla="*/ 207769 h 3587335"/>
              <a:gd name="connsiteX1412" fmla="*/ 1659003 w 2536263"/>
              <a:gd name="connsiteY1412" fmla="*/ 207769 h 3587335"/>
              <a:gd name="connsiteX1413" fmla="*/ 1681039 w 2536263"/>
              <a:gd name="connsiteY1413" fmla="*/ 207769 h 3587335"/>
              <a:gd name="connsiteX1414" fmla="*/ 1636966 w 2536263"/>
              <a:gd name="connsiteY1414" fmla="*/ 232953 h 3587335"/>
              <a:gd name="connsiteX1415" fmla="*/ 1611782 w 2536263"/>
              <a:gd name="connsiteY1415" fmla="*/ 243184 h 3587335"/>
              <a:gd name="connsiteX1416" fmla="*/ 1605486 w 2536263"/>
              <a:gd name="connsiteY1416" fmla="*/ 258138 h 3587335"/>
              <a:gd name="connsiteX1417" fmla="*/ 1628309 w 2536263"/>
              <a:gd name="connsiteY1417" fmla="*/ 266008 h 3587335"/>
              <a:gd name="connsiteX1418" fmla="*/ 1655855 w 2536263"/>
              <a:gd name="connsiteY1418" fmla="*/ 264434 h 3587335"/>
              <a:gd name="connsiteX1419" fmla="*/ 1643263 w 2536263"/>
              <a:gd name="connsiteY1419" fmla="*/ 277026 h 3587335"/>
              <a:gd name="connsiteX1420" fmla="*/ 1640926 w 2536263"/>
              <a:gd name="connsiteY1420" fmla="*/ 280330 h 3587335"/>
              <a:gd name="connsiteX1421" fmla="*/ 1643263 w 2536263"/>
              <a:gd name="connsiteY1421" fmla="*/ 283322 h 3587335"/>
              <a:gd name="connsiteX1422" fmla="*/ 1687335 w 2536263"/>
              <a:gd name="connsiteY1422" fmla="*/ 295914 h 3587335"/>
              <a:gd name="connsiteX1423" fmla="*/ 1736129 w 2536263"/>
              <a:gd name="connsiteY1423" fmla="*/ 205408 h 3587335"/>
              <a:gd name="connsiteX1424" fmla="*/ 1794367 w 2536263"/>
              <a:gd name="connsiteY1424" fmla="*/ 119625 h 3587335"/>
              <a:gd name="connsiteX1425" fmla="*/ 1871493 w 2536263"/>
              <a:gd name="connsiteY1425" fmla="*/ 52730 h 3587335"/>
              <a:gd name="connsiteX1426" fmla="*/ 1958064 w 2536263"/>
              <a:gd name="connsiteY1426" fmla="*/ 0 h 35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</a:cxnLst>
            <a:rect l="l" t="t" r="r" b="b"/>
            <a:pathLst>
              <a:path w="2536263" h="3587335">
                <a:moveTo>
                  <a:pt x="818483" y="3412446"/>
                </a:moveTo>
                <a:cubicBezTo>
                  <a:pt x="847996" y="3412315"/>
                  <a:pt x="880263" y="3414151"/>
                  <a:pt x="915285" y="3417955"/>
                </a:cubicBezTo>
                <a:cubicBezTo>
                  <a:pt x="950306" y="3421759"/>
                  <a:pt x="980999" y="3428317"/>
                  <a:pt x="1007364" y="3437630"/>
                </a:cubicBezTo>
                <a:lnTo>
                  <a:pt x="969588" y="3443926"/>
                </a:lnTo>
                <a:cubicBezTo>
                  <a:pt x="943223" y="3446550"/>
                  <a:pt x="915678" y="3444451"/>
                  <a:pt x="886952" y="3437630"/>
                </a:cubicBezTo>
                <a:cubicBezTo>
                  <a:pt x="858227" y="3430810"/>
                  <a:pt x="835404" y="3422415"/>
                  <a:pt x="818483" y="3412446"/>
                </a:cubicBezTo>
                <a:close/>
                <a:moveTo>
                  <a:pt x="614846" y="3325482"/>
                </a:moveTo>
                <a:cubicBezTo>
                  <a:pt x="617732" y="3324958"/>
                  <a:pt x="620027" y="3325614"/>
                  <a:pt x="621732" y="3327450"/>
                </a:cubicBezTo>
                <a:cubicBezTo>
                  <a:pt x="625143" y="3331123"/>
                  <a:pt x="634062" y="3336370"/>
                  <a:pt x="648490" y="3343190"/>
                </a:cubicBezTo>
                <a:cubicBezTo>
                  <a:pt x="667641" y="3352241"/>
                  <a:pt x="687578" y="3360898"/>
                  <a:pt x="708303" y="3369161"/>
                </a:cubicBezTo>
                <a:cubicBezTo>
                  <a:pt x="729027" y="3377425"/>
                  <a:pt x="748965" y="3387656"/>
                  <a:pt x="768115" y="3399854"/>
                </a:cubicBezTo>
                <a:cubicBezTo>
                  <a:pt x="752637" y="3396444"/>
                  <a:pt x="737947" y="3392246"/>
                  <a:pt x="724043" y="3387262"/>
                </a:cubicBezTo>
                <a:cubicBezTo>
                  <a:pt x="710139" y="3382278"/>
                  <a:pt x="695448" y="3378080"/>
                  <a:pt x="679971" y="3374670"/>
                </a:cubicBezTo>
                <a:cubicBezTo>
                  <a:pt x="668953" y="3367718"/>
                  <a:pt x="654787" y="3359586"/>
                  <a:pt x="637473" y="3350273"/>
                </a:cubicBezTo>
                <a:cubicBezTo>
                  <a:pt x="620158" y="3340960"/>
                  <a:pt x="609140" y="3334402"/>
                  <a:pt x="604418" y="3330598"/>
                </a:cubicBezTo>
                <a:cubicBezTo>
                  <a:pt x="608485" y="3327712"/>
                  <a:pt x="611961" y="3326007"/>
                  <a:pt x="614846" y="3325482"/>
                </a:cubicBezTo>
                <a:close/>
                <a:moveTo>
                  <a:pt x="1630670" y="3154309"/>
                </a:moveTo>
                <a:lnTo>
                  <a:pt x="1605486" y="3185789"/>
                </a:lnTo>
                <a:cubicBezTo>
                  <a:pt x="1577154" y="3197594"/>
                  <a:pt x="1528360" y="3225927"/>
                  <a:pt x="1459104" y="3270786"/>
                </a:cubicBezTo>
                <a:cubicBezTo>
                  <a:pt x="1389847" y="3315645"/>
                  <a:pt x="1319017" y="3343977"/>
                  <a:pt x="1246613" y="3355782"/>
                </a:cubicBezTo>
                <a:cubicBezTo>
                  <a:pt x="1260123" y="3346469"/>
                  <a:pt x="1277175" y="3338337"/>
                  <a:pt x="1297768" y="3331385"/>
                </a:cubicBezTo>
                <a:cubicBezTo>
                  <a:pt x="1318361" y="3324433"/>
                  <a:pt x="1336987" y="3317875"/>
                  <a:pt x="1353645" y="3311710"/>
                </a:cubicBezTo>
                <a:cubicBezTo>
                  <a:pt x="1419885" y="3284690"/>
                  <a:pt x="1476287" y="3255308"/>
                  <a:pt x="1522851" y="3223565"/>
                </a:cubicBezTo>
                <a:cubicBezTo>
                  <a:pt x="1569415" y="3191823"/>
                  <a:pt x="1605355" y="3168738"/>
                  <a:pt x="1630670" y="3154309"/>
                </a:cubicBezTo>
                <a:close/>
                <a:moveTo>
                  <a:pt x="1635034" y="3152363"/>
                </a:moveTo>
                <a:lnTo>
                  <a:pt x="1634605" y="3152735"/>
                </a:lnTo>
                <a:cubicBezTo>
                  <a:pt x="1634474" y="3151686"/>
                  <a:pt x="1633163" y="3152210"/>
                  <a:pt x="1630670" y="3154309"/>
                </a:cubicBezTo>
                <a:close/>
                <a:moveTo>
                  <a:pt x="1574006" y="3148013"/>
                </a:moveTo>
                <a:cubicBezTo>
                  <a:pt x="1571645" y="3156670"/>
                  <a:pt x="1570071" y="3161392"/>
                  <a:pt x="1569284" y="3162179"/>
                </a:cubicBezTo>
                <a:cubicBezTo>
                  <a:pt x="1568497" y="3162966"/>
                  <a:pt x="1563775" y="3164540"/>
                  <a:pt x="1555118" y="3166901"/>
                </a:cubicBezTo>
                <a:cubicBezTo>
                  <a:pt x="1554725" y="3158244"/>
                  <a:pt x="1555512" y="3153523"/>
                  <a:pt x="1557479" y="3152735"/>
                </a:cubicBezTo>
                <a:cubicBezTo>
                  <a:pt x="1559447" y="3151948"/>
                  <a:pt x="1564956" y="3150374"/>
                  <a:pt x="1574006" y="3148013"/>
                </a:cubicBezTo>
                <a:close/>
                <a:moveTo>
                  <a:pt x="420973" y="3051851"/>
                </a:moveTo>
                <a:lnTo>
                  <a:pt x="421342" y="3051940"/>
                </a:lnTo>
                <a:lnTo>
                  <a:pt x="421834" y="3053573"/>
                </a:lnTo>
                <a:close/>
                <a:moveTo>
                  <a:pt x="837371" y="3022093"/>
                </a:moveTo>
                <a:cubicBezTo>
                  <a:pt x="850357" y="3035209"/>
                  <a:pt x="876328" y="3045178"/>
                  <a:pt x="915285" y="3051999"/>
                </a:cubicBezTo>
                <a:cubicBezTo>
                  <a:pt x="954241" y="3058820"/>
                  <a:pt x="984934" y="3059344"/>
                  <a:pt x="1007364" y="3053573"/>
                </a:cubicBezTo>
                <a:close/>
                <a:moveTo>
                  <a:pt x="1517342" y="2971724"/>
                </a:moveTo>
                <a:cubicBezTo>
                  <a:pt x="1495831" y="2994810"/>
                  <a:pt x="1464875" y="3017895"/>
                  <a:pt x="1424475" y="3040981"/>
                </a:cubicBezTo>
                <a:cubicBezTo>
                  <a:pt x="1384076" y="3064066"/>
                  <a:pt x="1349973" y="3080855"/>
                  <a:pt x="1322165" y="3091349"/>
                </a:cubicBezTo>
                <a:lnTo>
                  <a:pt x="1265501" y="3116533"/>
                </a:lnTo>
                <a:cubicBezTo>
                  <a:pt x="1262222" y="3119419"/>
                  <a:pt x="1259336" y="3121518"/>
                  <a:pt x="1256844" y="3122829"/>
                </a:cubicBezTo>
                <a:cubicBezTo>
                  <a:pt x="1254352" y="3124141"/>
                  <a:pt x="1253040" y="3126239"/>
                  <a:pt x="1252909" y="3129125"/>
                </a:cubicBezTo>
                <a:cubicBezTo>
                  <a:pt x="1235857" y="3129387"/>
                  <a:pt x="1224314" y="3130437"/>
                  <a:pt x="1218281" y="3132273"/>
                </a:cubicBezTo>
                <a:cubicBezTo>
                  <a:pt x="1212247" y="3134110"/>
                  <a:pt x="1200704" y="3135159"/>
                  <a:pt x="1183653" y="3135421"/>
                </a:cubicBezTo>
                <a:cubicBezTo>
                  <a:pt x="1191785" y="3129912"/>
                  <a:pt x="1197556" y="3126764"/>
                  <a:pt x="1200967" y="3125977"/>
                </a:cubicBezTo>
                <a:cubicBezTo>
                  <a:pt x="1204377" y="3125190"/>
                  <a:pt x="1213296" y="3122042"/>
                  <a:pt x="1227725" y="3116533"/>
                </a:cubicBezTo>
                <a:cubicBezTo>
                  <a:pt x="1236907" y="3116402"/>
                  <a:pt x="1245301" y="3115090"/>
                  <a:pt x="1252909" y="3112598"/>
                </a:cubicBezTo>
                <a:cubicBezTo>
                  <a:pt x="1260517" y="3110106"/>
                  <a:pt x="1268911" y="3107220"/>
                  <a:pt x="1278093" y="3103941"/>
                </a:cubicBezTo>
                <a:cubicBezTo>
                  <a:pt x="1290423" y="3097645"/>
                  <a:pt x="1303539" y="3091349"/>
                  <a:pt x="1317443" y="3085053"/>
                </a:cubicBezTo>
                <a:cubicBezTo>
                  <a:pt x="1331347" y="3078757"/>
                  <a:pt x="1347612" y="3072461"/>
                  <a:pt x="1366237" y="3066165"/>
                </a:cubicBezTo>
                <a:cubicBezTo>
                  <a:pt x="1379223" y="3056983"/>
                  <a:pt x="1392602" y="3048588"/>
                  <a:pt x="1406375" y="3040981"/>
                </a:cubicBezTo>
                <a:cubicBezTo>
                  <a:pt x="1420147" y="3033373"/>
                  <a:pt x="1431952" y="3024979"/>
                  <a:pt x="1441790" y="3015797"/>
                </a:cubicBezTo>
                <a:cubicBezTo>
                  <a:pt x="1451627" y="3009238"/>
                  <a:pt x="1463432" y="3001893"/>
                  <a:pt x="1477205" y="2993761"/>
                </a:cubicBezTo>
                <a:cubicBezTo>
                  <a:pt x="1490977" y="2985628"/>
                  <a:pt x="1504356" y="2978283"/>
                  <a:pt x="1517342" y="2971724"/>
                </a:cubicBezTo>
                <a:close/>
                <a:moveTo>
                  <a:pt x="554050" y="2933948"/>
                </a:moveTo>
                <a:cubicBezTo>
                  <a:pt x="555755" y="2941949"/>
                  <a:pt x="557067" y="2947983"/>
                  <a:pt x="557985" y="2952049"/>
                </a:cubicBezTo>
                <a:cubicBezTo>
                  <a:pt x="558903" y="2956116"/>
                  <a:pt x="568085" y="2966871"/>
                  <a:pt x="585530" y="2984317"/>
                </a:cubicBezTo>
                <a:lnTo>
                  <a:pt x="705155" y="3072461"/>
                </a:lnTo>
                <a:cubicBezTo>
                  <a:pt x="691776" y="3047802"/>
                  <a:pt x="666591" y="3019994"/>
                  <a:pt x="629602" y="2989038"/>
                </a:cubicBezTo>
                <a:cubicBezTo>
                  <a:pt x="592613" y="2958083"/>
                  <a:pt x="567429" y="2939720"/>
                  <a:pt x="554050" y="2933948"/>
                </a:cubicBezTo>
                <a:close/>
                <a:moveTo>
                  <a:pt x="321097" y="2908764"/>
                </a:moveTo>
                <a:cubicBezTo>
                  <a:pt x="323589" y="2911257"/>
                  <a:pt x="324901" y="2912568"/>
                  <a:pt x="325032" y="2912699"/>
                </a:cubicBezTo>
                <a:cubicBezTo>
                  <a:pt x="325163" y="2912830"/>
                  <a:pt x="328049" y="2915716"/>
                  <a:pt x="333689" y="2921356"/>
                </a:cubicBezTo>
                <a:cubicBezTo>
                  <a:pt x="345494" y="2943392"/>
                  <a:pt x="356512" y="2963854"/>
                  <a:pt x="366743" y="2982742"/>
                </a:cubicBezTo>
                <a:cubicBezTo>
                  <a:pt x="376974" y="3001631"/>
                  <a:pt x="391140" y="3018945"/>
                  <a:pt x="409242" y="3034685"/>
                </a:cubicBezTo>
                <a:cubicBezTo>
                  <a:pt x="409242" y="3034947"/>
                  <a:pt x="409242" y="3035997"/>
                  <a:pt x="409242" y="3037833"/>
                </a:cubicBezTo>
                <a:cubicBezTo>
                  <a:pt x="409242" y="3039669"/>
                  <a:pt x="409242" y="3040718"/>
                  <a:pt x="409242" y="3040981"/>
                </a:cubicBezTo>
                <a:cubicBezTo>
                  <a:pt x="409504" y="3040981"/>
                  <a:pt x="410553" y="3040981"/>
                  <a:pt x="412390" y="3040981"/>
                </a:cubicBezTo>
                <a:cubicBezTo>
                  <a:pt x="414226" y="3040981"/>
                  <a:pt x="415275" y="3040981"/>
                  <a:pt x="415538" y="3040981"/>
                </a:cubicBezTo>
                <a:lnTo>
                  <a:pt x="420973" y="3051851"/>
                </a:lnTo>
                <a:lnTo>
                  <a:pt x="415046" y="3050425"/>
                </a:lnTo>
                <a:cubicBezTo>
                  <a:pt x="410979" y="3048588"/>
                  <a:pt x="407208" y="3045965"/>
                  <a:pt x="403733" y="3042555"/>
                </a:cubicBezTo>
                <a:cubicBezTo>
                  <a:pt x="396781" y="3035734"/>
                  <a:pt x="390222" y="3028913"/>
                  <a:pt x="384057" y="3022093"/>
                </a:cubicBezTo>
                <a:lnTo>
                  <a:pt x="377761" y="3003204"/>
                </a:lnTo>
                <a:cubicBezTo>
                  <a:pt x="367924" y="2990613"/>
                  <a:pt x="357693" y="2976447"/>
                  <a:pt x="347068" y="2960706"/>
                </a:cubicBezTo>
                <a:cubicBezTo>
                  <a:pt x="336444" y="2944967"/>
                  <a:pt x="327787" y="2927653"/>
                  <a:pt x="321097" y="2908764"/>
                </a:cubicBezTo>
                <a:close/>
                <a:moveTo>
                  <a:pt x="1464358" y="2883841"/>
                </a:moveTo>
                <a:lnTo>
                  <a:pt x="1415179" y="2918553"/>
                </a:lnTo>
                <a:cubicBezTo>
                  <a:pt x="1397111" y="2930522"/>
                  <a:pt x="1378698" y="2941949"/>
                  <a:pt x="1359941" y="2952837"/>
                </a:cubicBezTo>
                <a:cubicBezTo>
                  <a:pt x="1334757" y="2965428"/>
                  <a:pt x="1290685" y="2984317"/>
                  <a:pt x="1227725" y="3009501"/>
                </a:cubicBezTo>
                <a:cubicBezTo>
                  <a:pt x="1164765" y="3034685"/>
                  <a:pt x="1120692" y="3047277"/>
                  <a:pt x="1095508" y="3047277"/>
                </a:cubicBezTo>
                <a:cubicBezTo>
                  <a:pt x="1206213" y="3045047"/>
                  <a:pt x="1326363" y="2992842"/>
                  <a:pt x="1455956" y="2890663"/>
                </a:cubicBezTo>
                <a:close/>
                <a:moveTo>
                  <a:pt x="503682" y="2814324"/>
                </a:moveTo>
                <a:cubicBezTo>
                  <a:pt x="517323" y="2839508"/>
                  <a:pt x="534113" y="2864692"/>
                  <a:pt x="554050" y="2889876"/>
                </a:cubicBezTo>
                <a:lnTo>
                  <a:pt x="610714" y="2952837"/>
                </a:lnTo>
                <a:cubicBezTo>
                  <a:pt x="695842" y="3037570"/>
                  <a:pt x="779002" y="3088463"/>
                  <a:pt x="860194" y="3105515"/>
                </a:cubicBezTo>
                <a:cubicBezTo>
                  <a:pt x="941387" y="3122567"/>
                  <a:pt x="1038713" y="3126239"/>
                  <a:pt x="1152173" y="3116533"/>
                </a:cubicBezTo>
                <a:cubicBezTo>
                  <a:pt x="1141417" y="3122829"/>
                  <a:pt x="1125152" y="3127551"/>
                  <a:pt x="1103378" y="3130699"/>
                </a:cubicBezTo>
                <a:cubicBezTo>
                  <a:pt x="1081605" y="3133847"/>
                  <a:pt x="1062192" y="3135421"/>
                  <a:pt x="1045140" y="3135421"/>
                </a:cubicBezTo>
                <a:cubicBezTo>
                  <a:pt x="963253" y="3143544"/>
                  <a:pt x="910864" y="3146186"/>
                  <a:pt x="887973" y="3143349"/>
                </a:cubicBezTo>
                <a:cubicBezTo>
                  <a:pt x="865081" y="3140512"/>
                  <a:pt x="846738" y="3133828"/>
                  <a:pt x="832941" y="3123295"/>
                </a:cubicBezTo>
                <a:cubicBezTo>
                  <a:pt x="819144" y="3112763"/>
                  <a:pt x="784943" y="3100016"/>
                  <a:pt x="730339" y="3085053"/>
                </a:cubicBezTo>
                <a:cubicBezTo>
                  <a:pt x="730339" y="3085315"/>
                  <a:pt x="730339" y="3086364"/>
                  <a:pt x="730339" y="3088201"/>
                </a:cubicBezTo>
                <a:cubicBezTo>
                  <a:pt x="730339" y="3090037"/>
                  <a:pt x="730339" y="3091087"/>
                  <a:pt x="730339" y="3091349"/>
                </a:cubicBezTo>
                <a:lnTo>
                  <a:pt x="749227" y="3103941"/>
                </a:lnTo>
                <a:cubicBezTo>
                  <a:pt x="749358" y="3104203"/>
                  <a:pt x="750670" y="3105253"/>
                  <a:pt x="753162" y="3107089"/>
                </a:cubicBezTo>
                <a:cubicBezTo>
                  <a:pt x="755654" y="3108925"/>
                  <a:pt x="758540" y="3109975"/>
                  <a:pt x="761819" y="3110237"/>
                </a:cubicBezTo>
                <a:lnTo>
                  <a:pt x="868851" y="3148013"/>
                </a:lnTo>
                <a:cubicBezTo>
                  <a:pt x="924466" y="3166901"/>
                  <a:pt x="983229" y="3173197"/>
                  <a:pt x="1045140" y="3166901"/>
                </a:cubicBezTo>
                <a:cubicBezTo>
                  <a:pt x="1046189" y="3165196"/>
                  <a:pt x="1059831" y="3159162"/>
                  <a:pt x="1086064" y="3148800"/>
                </a:cubicBezTo>
                <a:cubicBezTo>
                  <a:pt x="1112298" y="3138438"/>
                  <a:pt x="1144827" y="3133978"/>
                  <a:pt x="1183653" y="3135421"/>
                </a:cubicBezTo>
                <a:lnTo>
                  <a:pt x="1158469" y="3148013"/>
                </a:lnTo>
                <a:cubicBezTo>
                  <a:pt x="1155058" y="3151030"/>
                  <a:pt x="1150861" y="3152866"/>
                  <a:pt x="1145877" y="3153523"/>
                </a:cubicBezTo>
                <a:cubicBezTo>
                  <a:pt x="1140892" y="3154178"/>
                  <a:pt x="1136695" y="3154440"/>
                  <a:pt x="1133285" y="3154309"/>
                </a:cubicBezTo>
                <a:cubicBezTo>
                  <a:pt x="1123971" y="3157195"/>
                  <a:pt x="1115839" y="3159294"/>
                  <a:pt x="1108887" y="3160605"/>
                </a:cubicBezTo>
                <a:cubicBezTo>
                  <a:pt x="1101935" y="3161917"/>
                  <a:pt x="1095377" y="3164015"/>
                  <a:pt x="1089212" y="3166901"/>
                </a:cubicBezTo>
                <a:cubicBezTo>
                  <a:pt x="1108231" y="3166901"/>
                  <a:pt x="1136301" y="3163753"/>
                  <a:pt x="1173422" y="3157457"/>
                </a:cubicBezTo>
                <a:cubicBezTo>
                  <a:pt x="1210542" y="3151161"/>
                  <a:pt x="1237038" y="3141717"/>
                  <a:pt x="1252909" y="3129125"/>
                </a:cubicBezTo>
                <a:cubicBezTo>
                  <a:pt x="1283340" y="3124010"/>
                  <a:pt x="1318493" y="3110630"/>
                  <a:pt x="1358367" y="3088988"/>
                </a:cubicBezTo>
                <a:cubicBezTo>
                  <a:pt x="1398242" y="3067345"/>
                  <a:pt x="1430247" y="3049245"/>
                  <a:pt x="1454382" y="3034685"/>
                </a:cubicBezTo>
                <a:cubicBezTo>
                  <a:pt x="1471827" y="3021699"/>
                  <a:pt x="1501471" y="2998876"/>
                  <a:pt x="1543313" y="2966215"/>
                </a:cubicBezTo>
                <a:cubicBezTo>
                  <a:pt x="1585155" y="2933555"/>
                  <a:pt x="1610077" y="2912306"/>
                  <a:pt x="1618078" y="2902468"/>
                </a:cubicBezTo>
                <a:lnTo>
                  <a:pt x="1605486" y="2902468"/>
                </a:lnTo>
                <a:cubicBezTo>
                  <a:pt x="1597879" y="2913224"/>
                  <a:pt x="1584762" y="2926340"/>
                  <a:pt x="1566136" y="2941819"/>
                </a:cubicBezTo>
                <a:cubicBezTo>
                  <a:pt x="1547511" y="2957296"/>
                  <a:pt x="1531246" y="2967265"/>
                  <a:pt x="1517342" y="2971724"/>
                </a:cubicBezTo>
                <a:lnTo>
                  <a:pt x="1555118" y="2927653"/>
                </a:lnTo>
                <a:cubicBezTo>
                  <a:pt x="1534787" y="2940769"/>
                  <a:pt x="1509341" y="2955460"/>
                  <a:pt x="1478779" y="2971724"/>
                </a:cubicBezTo>
                <a:cubicBezTo>
                  <a:pt x="1448217" y="2987989"/>
                  <a:pt x="1421196" y="3002680"/>
                  <a:pt x="1397717" y="3015797"/>
                </a:cubicBezTo>
                <a:cubicBezTo>
                  <a:pt x="1387355" y="3005303"/>
                  <a:pt x="1381321" y="3008976"/>
                  <a:pt x="1379616" y="3026815"/>
                </a:cubicBezTo>
                <a:cubicBezTo>
                  <a:pt x="1377911" y="3044654"/>
                  <a:pt x="1367155" y="3045178"/>
                  <a:pt x="1347349" y="3028389"/>
                </a:cubicBezTo>
                <a:cubicBezTo>
                  <a:pt x="1352465" y="3039145"/>
                  <a:pt x="1351678" y="3045965"/>
                  <a:pt x="1344988" y="3048851"/>
                </a:cubicBezTo>
                <a:cubicBezTo>
                  <a:pt x="1338299" y="3051736"/>
                  <a:pt x="1313902" y="3061705"/>
                  <a:pt x="1271797" y="3078757"/>
                </a:cubicBezTo>
                <a:cubicBezTo>
                  <a:pt x="1267075" y="3071543"/>
                  <a:pt x="1267075" y="3070231"/>
                  <a:pt x="1271797" y="3074822"/>
                </a:cubicBezTo>
                <a:cubicBezTo>
                  <a:pt x="1276519" y="3079413"/>
                  <a:pt x="1276519" y="3076527"/>
                  <a:pt x="1271797" y="3066165"/>
                </a:cubicBezTo>
                <a:cubicBezTo>
                  <a:pt x="1265763" y="3069050"/>
                  <a:pt x="1260517" y="3071149"/>
                  <a:pt x="1256057" y="3072461"/>
                </a:cubicBezTo>
                <a:cubicBezTo>
                  <a:pt x="1251597" y="3073773"/>
                  <a:pt x="1246351" y="3075871"/>
                  <a:pt x="1240317" y="3078757"/>
                </a:cubicBezTo>
                <a:lnTo>
                  <a:pt x="1208837" y="3091349"/>
                </a:lnTo>
                <a:cubicBezTo>
                  <a:pt x="1223003" y="3088332"/>
                  <a:pt x="1232447" y="3086496"/>
                  <a:pt x="1237169" y="3085840"/>
                </a:cubicBezTo>
                <a:cubicBezTo>
                  <a:pt x="1241891" y="3085184"/>
                  <a:pt x="1251335" y="3084922"/>
                  <a:pt x="1265501" y="3085053"/>
                </a:cubicBezTo>
                <a:lnTo>
                  <a:pt x="1158469" y="3116533"/>
                </a:lnTo>
                <a:cubicBezTo>
                  <a:pt x="1169880" y="3108925"/>
                  <a:pt x="1178537" y="3105253"/>
                  <a:pt x="1184440" y="3105515"/>
                </a:cubicBezTo>
                <a:cubicBezTo>
                  <a:pt x="1190342" y="3105777"/>
                  <a:pt x="1200573" y="3098957"/>
                  <a:pt x="1215133" y="3085053"/>
                </a:cubicBezTo>
                <a:cubicBezTo>
                  <a:pt x="1142073" y="3099219"/>
                  <a:pt x="1077276" y="3108663"/>
                  <a:pt x="1020743" y="3113385"/>
                </a:cubicBezTo>
                <a:cubicBezTo>
                  <a:pt x="964210" y="3118107"/>
                  <a:pt x="900987" y="3108663"/>
                  <a:pt x="831075" y="3085053"/>
                </a:cubicBezTo>
                <a:cubicBezTo>
                  <a:pt x="828583" y="3081905"/>
                  <a:pt x="827271" y="3078757"/>
                  <a:pt x="827140" y="3075609"/>
                </a:cubicBezTo>
                <a:cubicBezTo>
                  <a:pt x="827009" y="3072461"/>
                  <a:pt x="824123" y="3069313"/>
                  <a:pt x="818483" y="3066165"/>
                </a:cubicBezTo>
                <a:lnTo>
                  <a:pt x="818483" y="3078757"/>
                </a:lnTo>
                <a:cubicBezTo>
                  <a:pt x="767853" y="3064591"/>
                  <a:pt x="721157" y="3039407"/>
                  <a:pt x="678397" y="3003204"/>
                </a:cubicBezTo>
                <a:cubicBezTo>
                  <a:pt x="635636" y="2967003"/>
                  <a:pt x="598385" y="2929226"/>
                  <a:pt x="566642" y="2889876"/>
                </a:cubicBezTo>
                <a:cubicBezTo>
                  <a:pt x="560871" y="2881219"/>
                  <a:pt x="556673" y="2874923"/>
                  <a:pt x="554050" y="2870988"/>
                </a:cubicBezTo>
                <a:cubicBezTo>
                  <a:pt x="551427" y="2867053"/>
                  <a:pt x="547229" y="2860757"/>
                  <a:pt x="541458" y="2852100"/>
                </a:cubicBezTo>
                <a:cubicBezTo>
                  <a:pt x="550640" y="2846853"/>
                  <a:pt x="555886" y="2844755"/>
                  <a:pt x="557198" y="2845804"/>
                </a:cubicBezTo>
                <a:cubicBezTo>
                  <a:pt x="558510" y="2846853"/>
                  <a:pt x="557460" y="2844755"/>
                  <a:pt x="554050" y="2839508"/>
                </a:cubicBezTo>
                <a:cubicBezTo>
                  <a:pt x="548541" y="2833474"/>
                  <a:pt x="545393" y="2831376"/>
                  <a:pt x="544606" y="2833212"/>
                </a:cubicBezTo>
                <a:cubicBezTo>
                  <a:pt x="543819" y="2835048"/>
                  <a:pt x="540671" y="2839246"/>
                  <a:pt x="535162" y="2845804"/>
                </a:cubicBezTo>
                <a:cubicBezTo>
                  <a:pt x="532670" y="2837016"/>
                  <a:pt x="529784" y="2830982"/>
                  <a:pt x="526505" y="2827703"/>
                </a:cubicBezTo>
                <a:cubicBezTo>
                  <a:pt x="523226" y="2824424"/>
                  <a:pt x="515618" y="2819964"/>
                  <a:pt x="503682" y="2814324"/>
                </a:cubicBezTo>
                <a:close/>
                <a:moveTo>
                  <a:pt x="271909" y="2801732"/>
                </a:moveTo>
                <a:cubicBezTo>
                  <a:pt x="271909" y="2802519"/>
                  <a:pt x="271811" y="2804486"/>
                  <a:pt x="271614" y="2807634"/>
                </a:cubicBezTo>
                <a:lnTo>
                  <a:pt x="270950" y="2817373"/>
                </a:lnTo>
                <a:lnTo>
                  <a:pt x="270729" y="2811176"/>
                </a:lnTo>
                <a:cubicBezTo>
                  <a:pt x="271516" y="2803306"/>
                  <a:pt x="271909" y="2800158"/>
                  <a:pt x="271909" y="2801732"/>
                </a:cubicBezTo>
                <a:close/>
                <a:moveTo>
                  <a:pt x="1524327" y="2743493"/>
                </a:moveTo>
                <a:cubicBezTo>
                  <a:pt x="1523671" y="2742444"/>
                  <a:pt x="1522130" y="2742969"/>
                  <a:pt x="1519703" y="2745068"/>
                </a:cubicBezTo>
                <a:cubicBezTo>
                  <a:pt x="1514850" y="2749265"/>
                  <a:pt x="1511964" y="2753462"/>
                  <a:pt x="1511046" y="2757659"/>
                </a:cubicBezTo>
                <a:cubicBezTo>
                  <a:pt x="1511177" y="2763300"/>
                  <a:pt x="1512489" y="2764611"/>
                  <a:pt x="1514981" y="2761595"/>
                </a:cubicBezTo>
                <a:cubicBezTo>
                  <a:pt x="1517473" y="2758578"/>
                  <a:pt x="1520359" y="2755167"/>
                  <a:pt x="1523638" y="2751363"/>
                </a:cubicBezTo>
                <a:cubicBezTo>
                  <a:pt x="1524753" y="2747167"/>
                  <a:pt x="1524983" y="2744543"/>
                  <a:pt x="1524327" y="2743493"/>
                </a:cubicBezTo>
                <a:close/>
                <a:moveTo>
                  <a:pt x="617010" y="2707292"/>
                </a:moveTo>
                <a:lnTo>
                  <a:pt x="610714" y="2713588"/>
                </a:lnTo>
                <a:cubicBezTo>
                  <a:pt x="622782" y="2729459"/>
                  <a:pt x="633275" y="2744936"/>
                  <a:pt x="642194" y="2760020"/>
                </a:cubicBezTo>
                <a:cubicBezTo>
                  <a:pt x="651114" y="2775105"/>
                  <a:pt x="661607" y="2789009"/>
                  <a:pt x="673675" y="2801732"/>
                </a:cubicBezTo>
                <a:cubicBezTo>
                  <a:pt x="697940" y="2833868"/>
                  <a:pt x="734405" y="2868759"/>
                  <a:pt x="783068" y="2906403"/>
                </a:cubicBezTo>
                <a:cubicBezTo>
                  <a:pt x="831731" y="2944048"/>
                  <a:pt x="879214" y="2961624"/>
                  <a:pt x="925516" y="2959133"/>
                </a:cubicBezTo>
                <a:cubicBezTo>
                  <a:pt x="917252" y="2958083"/>
                  <a:pt x="902299" y="2952312"/>
                  <a:pt x="880656" y="2941819"/>
                </a:cubicBezTo>
                <a:cubicBezTo>
                  <a:pt x="859014" y="2931325"/>
                  <a:pt x="842487" y="2922406"/>
                  <a:pt x="831075" y="2915060"/>
                </a:cubicBezTo>
                <a:cubicBezTo>
                  <a:pt x="789626" y="2895385"/>
                  <a:pt x="751326" y="2868627"/>
                  <a:pt x="716173" y="2834786"/>
                </a:cubicBezTo>
                <a:cubicBezTo>
                  <a:pt x="681020" y="2800945"/>
                  <a:pt x="652163" y="2764743"/>
                  <a:pt x="629602" y="2726179"/>
                </a:cubicBezTo>
                <a:cubicBezTo>
                  <a:pt x="629471" y="2725392"/>
                  <a:pt x="628160" y="2722245"/>
                  <a:pt x="625667" y="2716735"/>
                </a:cubicBezTo>
                <a:cubicBezTo>
                  <a:pt x="623175" y="2711226"/>
                  <a:pt x="620290" y="2708078"/>
                  <a:pt x="617010" y="2707292"/>
                </a:cubicBezTo>
                <a:close/>
                <a:moveTo>
                  <a:pt x="516274" y="2700996"/>
                </a:moveTo>
                <a:cubicBezTo>
                  <a:pt x="519684" y="2710308"/>
                  <a:pt x="523882" y="2718441"/>
                  <a:pt x="528866" y="2725392"/>
                </a:cubicBezTo>
                <a:cubicBezTo>
                  <a:pt x="533850" y="2732344"/>
                  <a:pt x="538048" y="2738902"/>
                  <a:pt x="541458" y="2745068"/>
                </a:cubicBezTo>
                <a:close/>
                <a:moveTo>
                  <a:pt x="452527" y="2678960"/>
                </a:moveTo>
                <a:cubicBezTo>
                  <a:pt x="449510" y="2676598"/>
                  <a:pt x="447673" y="2679746"/>
                  <a:pt x="447018" y="2688403"/>
                </a:cubicBezTo>
                <a:cubicBezTo>
                  <a:pt x="447280" y="2695093"/>
                  <a:pt x="448329" y="2699028"/>
                  <a:pt x="450166" y="2700208"/>
                </a:cubicBezTo>
                <a:cubicBezTo>
                  <a:pt x="452002" y="2701389"/>
                  <a:pt x="453051" y="2697454"/>
                  <a:pt x="453314" y="2688403"/>
                </a:cubicBezTo>
                <a:cubicBezTo>
                  <a:pt x="455806" y="2684469"/>
                  <a:pt x="455544" y="2681321"/>
                  <a:pt x="452527" y="2678960"/>
                </a:cubicBezTo>
                <a:close/>
                <a:moveTo>
                  <a:pt x="384057" y="2606555"/>
                </a:moveTo>
                <a:cubicBezTo>
                  <a:pt x="387599" y="2627148"/>
                  <a:pt x="394682" y="2652070"/>
                  <a:pt x="405307" y="2681321"/>
                </a:cubicBezTo>
                <a:cubicBezTo>
                  <a:pt x="415931" y="2710570"/>
                  <a:pt x="427736" y="2733918"/>
                  <a:pt x="440722" y="2751363"/>
                </a:cubicBezTo>
                <a:cubicBezTo>
                  <a:pt x="459347" y="2777466"/>
                  <a:pt x="469316" y="2800814"/>
                  <a:pt x="470628" y="2821407"/>
                </a:cubicBezTo>
                <a:cubicBezTo>
                  <a:pt x="471939" y="2842000"/>
                  <a:pt x="485056" y="2854330"/>
                  <a:pt x="509978" y="2858396"/>
                </a:cubicBezTo>
                <a:lnTo>
                  <a:pt x="478498" y="2782844"/>
                </a:lnTo>
                <a:cubicBezTo>
                  <a:pt x="490565" y="2775236"/>
                  <a:pt x="494763" y="2769990"/>
                  <a:pt x="491090" y="2767104"/>
                </a:cubicBezTo>
                <a:cubicBezTo>
                  <a:pt x="487417" y="2764218"/>
                  <a:pt x="479023" y="2752675"/>
                  <a:pt x="465906" y="2732476"/>
                </a:cubicBezTo>
                <a:cubicBezTo>
                  <a:pt x="468791" y="2743363"/>
                  <a:pt x="470890" y="2749921"/>
                  <a:pt x="472202" y="2752151"/>
                </a:cubicBezTo>
                <a:cubicBezTo>
                  <a:pt x="473513" y="2754381"/>
                  <a:pt x="475612" y="2762513"/>
                  <a:pt x="478498" y="2776548"/>
                </a:cubicBezTo>
                <a:cubicBezTo>
                  <a:pt x="476006" y="2774056"/>
                  <a:pt x="474694" y="2772744"/>
                  <a:pt x="474563" y="2772613"/>
                </a:cubicBezTo>
                <a:cubicBezTo>
                  <a:pt x="474432" y="2772481"/>
                  <a:pt x="471546" y="2769596"/>
                  <a:pt x="465906" y="2763956"/>
                </a:cubicBezTo>
                <a:cubicBezTo>
                  <a:pt x="465906" y="2763693"/>
                  <a:pt x="465906" y="2762644"/>
                  <a:pt x="465906" y="2760808"/>
                </a:cubicBezTo>
                <a:cubicBezTo>
                  <a:pt x="465906" y="2758972"/>
                  <a:pt x="465906" y="2757922"/>
                  <a:pt x="465906" y="2757659"/>
                </a:cubicBezTo>
                <a:cubicBezTo>
                  <a:pt x="460659" y="2757659"/>
                  <a:pt x="458560" y="2757659"/>
                  <a:pt x="459610" y="2757659"/>
                </a:cubicBezTo>
                <a:cubicBezTo>
                  <a:pt x="443870" y="2731295"/>
                  <a:pt x="429704" y="2703750"/>
                  <a:pt x="417112" y="2675024"/>
                </a:cubicBezTo>
                <a:cubicBezTo>
                  <a:pt x="404519" y="2646299"/>
                  <a:pt x="393501" y="2623476"/>
                  <a:pt x="384057" y="2606555"/>
                </a:cubicBezTo>
                <a:close/>
                <a:moveTo>
                  <a:pt x="208893" y="2569052"/>
                </a:moveTo>
                <a:lnTo>
                  <a:pt x="214754" y="2570476"/>
                </a:lnTo>
                <a:cubicBezTo>
                  <a:pt x="219672" y="2571804"/>
                  <a:pt x="218394" y="2572025"/>
                  <a:pt x="210917" y="2571140"/>
                </a:cubicBezTo>
                <a:cubicBezTo>
                  <a:pt x="203440" y="2570255"/>
                  <a:pt x="202162" y="2569591"/>
                  <a:pt x="207080" y="2569148"/>
                </a:cubicBezTo>
                <a:close/>
                <a:moveTo>
                  <a:pt x="1796904" y="2507735"/>
                </a:moveTo>
                <a:lnTo>
                  <a:pt x="1777053" y="2538873"/>
                </a:lnTo>
                <a:cubicBezTo>
                  <a:pt x="1764461" y="2558286"/>
                  <a:pt x="1753443" y="2574550"/>
                  <a:pt x="1743999" y="2587667"/>
                </a:cubicBezTo>
                <a:lnTo>
                  <a:pt x="1620785" y="2742285"/>
                </a:lnTo>
                <a:lnTo>
                  <a:pt x="1590349" y="2774235"/>
                </a:lnTo>
                <a:lnTo>
                  <a:pt x="1587480" y="2777121"/>
                </a:lnTo>
                <a:lnTo>
                  <a:pt x="1588467" y="2776210"/>
                </a:lnTo>
                <a:lnTo>
                  <a:pt x="1590349" y="2774235"/>
                </a:lnTo>
                <a:lnTo>
                  <a:pt x="1615471" y="2748954"/>
                </a:lnTo>
                <a:lnTo>
                  <a:pt x="1620785" y="2742285"/>
                </a:lnTo>
                <a:lnTo>
                  <a:pt x="1678604" y="2681593"/>
                </a:lnTo>
                <a:cubicBezTo>
                  <a:pt x="1705575" y="2650169"/>
                  <a:pt x="1729472" y="2618860"/>
                  <a:pt x="1750295" y="2587667"/>
                </a:cubicBezTo>
                <a:cubicBezTo>
                  <a:pt x="1761379" y="2570025"/>
                  <a:pt x="1772364" y="2551694"/>
                  <a:pt x="1783251" y="2532675"/>
                </a:cubicBezTo>
                <a:close/>
                <a:moveTo>
                  <a:pt x="1939176" y="2480635"/>
                </a:moveTo>
                <a:cubicBezTo>
                  <a:pt x="1929732" y="2495981"/>
                  <a:pt x="1920288" y="2510934"/>
                  <a:pt x="1910843" y="2525494"/>
                </a:cubicBezTo>
                <a:cubicBezTo>
                  <a:pt x="1901399" y="2540054"/>
                  <a:pt x="1891955" y="2556580"/>
                  <a:pt x="1882511" y="2575075"/>
                </a:cubicBezTo>
                <a:cubicBezTo>
                  <a:pt x="1889201" y="2562483"/>
                  <a:pt x="1897858" y="2548317"/>
                  <a:pt x="1908483" y="2532577"/>
                </a:cubicBezTo>
                <a:cubicBezTo>
                  <a:pt x="1919107" y="2516837"/>
                  <a:pt x="1929338" y="2499523"/>
                  <a:pt x="1939176" y="2480635"/>
                </a:cubicBezTo>
                <a:close/>
                <a:moveTo>
                  <a:pt x="2167285" y="2451576"/>
                </a:moveTo>
                <a:lnTo>
                  <a:pt x="2146945" y="2505817"/>
                </a:lnTo>
                <a:lnTo>
                  <a:pt x="2155601" y="2487718"/>
                </a:lnTo>
                <a:cubicBezTo>
                  <a:pt x="2157700" y="2482471"/>
                  <a:pt x="2159012" y="2478011"/>
                  <a:pt x="2159537" y="2474338"/>
                </a:cubicBezTo>
                <a:close/>
                <a:moveTo>
                  <a:pt x="2014728" y="2285458"/>
                </a:moveTo>
                <a:lnTo>
                  <a:pt x="1970656" y="2398786"/>
                </a:lnTo>
                <a:cubicBezTo>
                  <a:pt x="1974066" y="2392359"/>
                  <a:pt x="1978263" y="2384751"/>
                  <a:pt x="1983248" y="2375963"/>
                </a:cubicBezTo>
                <a:cubicBezTo>
                  <a:pt x="1988232" y="2367175"/>
                  <a:pt x="1992429" y="2357993"/>
                  <a:pt x="1995840" y="2348418"/>
                </a:cubicBezTo>
                <a:cubicBezTo>
                  <a:pt x="2002136" y="2336351"/>
                  <a:pt x="2006858" y="2325857"/>
                  <a:pt x="2010006" y="2316938"/>
                </a:cubicBezTo>
                <a:cubicBezTo>
                  <a:pt x="2013154" y="2308018"/>
                  <a:pt x="2014728" y="2297525"/>
                  <a:pt x="2014728" y="2285458"/>
                </a:cubicBezTo>
                <a:close/>
                <a:moveTo>
                  <a:pt x="415538" y="2181573"/>
                </a:moveTo>
                <a:cubicBezTo>
                  <a:pt x="411865" y="2183935"/>
                  <a:pt x="409766" y="2187083"/>
                  <a:pt x="409242" y="2191017"/>
                </a:cubicBezTo>
                <a:cubicBezTo>
                  <a:pt x="412127" y="2197313"/>
                  <a:pt x="414226" y="2200462"/>
                  <a:pt x="415538" y="2200462"/>
                </a:cubicBezTo>
                <a:cubicBezTo>
                  <a:pt x="416849" y="2200462"/>
                  <a:pt x="418948" y="2197313"/>
                  <a:pt x="421834" y="2191017"/>
                </a:cubicBezTo>
                <a:cubicBezTo>
                  <a:pt x="421309" y="2182360"/>
                  <a:pt x="419210" y="2179212"/>
                  <a:pt x="415538" y="2181573"/>
                </a:cubicBezTo>
                <a:close/>
                <a:moveTo>
                  <a:pt x="333689" y="2134353"/>
                </a:moveTo>
                <a:cubicBezTo>
                  <a:pt x="324508" y="2162948"/>
                  <a:pt x="319261" y="2193903"/>
                  <a:pt x="317949" y="2227220"/>
                </a:cubicBezTo>
                <a:cubicBezTo>
                  <a:pt x="316637" y="2260536"/>
                  <a:pt x="317687" y="2294639"/>
                  <a:pt x="321097" y="2329530"/>
                </a:cubicBezTo>
                <a:cubicBezTo>
                  <a:pt x="324639" y="2346057"/>
                  <a:pt x="330148" y="2374389"/>
                  <a:pt x="337624" y="2414526"/>
                </a:cubicBezTo>
                <a:cubicBezTo>
                  <a:pt x="345101" y="2454663"/>
                  <a:pt x="352184" y="2482995"/>
                  <a:pt x="358873" y="2499523"/>
                </a:cubicBezTo>
                <a:cubicBezTo>
                  <a:pt x="361759" y="2505425"/>
                  <a:pt x="363858" y="2509360"/>
                  <a:pt x="365169" y="2511327"/>
                </a:cubicBezTo>
                <a:cubicBezTo>
                  <a:pt x="366481" y="2513295"/>
                  <a:pt x="368580" y="2515656"/>
                  <a:pt x="371465" y="2518411"/>
                </a:cubicBezTo>
                <a:close/>
                <a:moveTo>
                  <a:pt x="491090" y="2021025"/>
                </a:moveTo>
                <a:cubicBezTo>
                  <a:pt x="487155" y="2064704"/>
                  <a:pt x="485581" y="2125303"/>
                  <a:pt x="486368" y="2202822"/>
                </a:cubicBezTo>
                <a:cubicBezTo>
                  <a:pt x="487155" y="2280342"/>
                  <a:pt x="495025" y="2339368"/>
                  <a:pt x="509978" y="2379898"/>
                </a:cubicBezTo>
                <a:close/>
                <a:moveTo>
                  <a:pt x="1315869" y="1989545"/>
                </a:moveTo>
                <a:cubicBezTo>
                  <a:pt x="1305901" y="2008433"/>
                  <a:pt x="1295932" y="2028895"/>
                  <a:pt x="1285963" y="2050931"/>
                </a:cubicBezTo>
                <a:cubicBezTo>
                  <a:pt x="1275994" y="2072967"/>
                  <a:pt x="1269173" y="2096577"/>
                  <a:pt x="1265501" y="2121761"/>
                </a:cubicBezTo>
                <a:cubicBezTo>
                  <a:pt x="1267600" y="2117301"/>
                  <a:pt x="1268124" y="2116777"/>
                  <a:pt x="1267075" y="2120187"/>
                </a:cubicBezTo>
                <a:cubicBezTo>
                  <a:pt x="1266026" y="2123598"/>
                  <a:pt x="1269698" y="2119925"/>
                  <a:pt x="1278093" y="2109169"/>
                </a:cubicBezTo>
                <a:cubicBezTo>
                  <a:pt x="1284389" y="2091986"/>
                  <a:pt x="1290685" y="2071262"/>
                  <a:pt x="1296981" y="2046996"/>
                </a:cubicBezTo>
                <a:cubicBezTo>
                  <a:pt x="1303277" y="2022730"/>
                  <a:pt x="1309573" y="2003579"/>
                  <a:pt x="1315869" y="1989545"/>
                </a:cubicBezTo>
                <a:close/>
                <a:moveTo>
                  <a:pt x="1070324" y="1901400"/>
                </a:moveTo>
                <a:cubicBezTo>
                  <a:pt x="1061142" y="1910319"/>
                  <a:pt x="1054322" y="1919239"/>
                  <a:pt x="1049862" y="1928158"/>
                </a:cubicBezTo>
                <a:cubicBezTo>
                  <a:pt x="1045403" y="1937078"/>
                  <a:pt x="1041730" y="1949145"/>
                  <a:pt x="1038844" y="1964360"/>
                </a:cubicBezTo>
                <a:cubicBezTo>
                  <a:pt x="1042123" y="1961475"/>
                  <a:pt x="1045009" y="1959376"/>
                  <a:pt x="1047501" y="1958065"/>
                </a:cubicBezTo>
                <a:cubicBezTo>
                  <a:pt x="1049993" y="1956753"/>
                  <a:pt x="1051305" y="1954654"/>
                  <a:pt x="1051436" y="1951769"/>
                </a:cubicBezTo>
                <a:close/>
                <a:moveTo>
                  <a:pt x="1338249" y="1867541"/>
                </a:moveTo>
                <a:lnTo>
                  <a:pt x="1332175" y="1882389"/>
                </a:lnTo>
                <a:cubicBezTo>
                  <a:pt x="1322715" y="1904474"/>
                  <a:pt x="1312295" y="1927863"/>
                  <a:pt x="1300916" y="1952556"/>
                </a:cubicBezTo>
                <a:cubicBezTo>
                  <a:pt x="1255401" y="2051324"/>
                  <a:pt x="1226807" y="2130812"/>
                  <a:pt x="1215133" y="2191017"/>
                </a:cubicBezTo>
                <a:cubicBezTo>
                  <a:pt x="1231791" y="2161374"/>
                  <a:pt x="1250417" y="2116777"/>
                  <a:pt x="1271010" y="2057227"/>
                </a:cubicBezTo>
                <a:cubicBezTo>
                  <a:pt x="1291603" y="1997677"/>
                  <a:pt x="1308655" y="1949932"/>
                  <a:pt x="1322165" y="1913992"/>
                </a:cubicBezTo>
                <a:cubicBezTo>
                  <a:pt x="1324198" y="1907500"/>
                  <a:pt x="1326773" y="1899777"/>
                  <a:pt x="1329888" y="1890825"/>
                </a:cubicBezTo>
                <a:close/>
                <a:moveTo>
                  <a:pt x="1415952" y="1782878"/>
                </a:moveTo>
                <a:lnTo>
                  <a:pt x="1410014" y="1792892"/>
                </a:lnTo>
                <a:cubicBezTo>
                  <a:pt x="1408309" y="1795909"/>
                  <a:pt x="1407096" y="1798237"/>
                  <a:pt x="1406375" y="1799877"/>
                </a:cubicBezTo>
                <a:cubicBezTo>
                  <a:pt x="1404932" y="1803156"/>
                  <a:pt x="1399947" y="1807616"/>
                  <a:pt x="1391421" y="1813256"/>
                </a:cubicBezTo>
                <a:cubicBezTo>
                  <a:pt x="1388273" y="1818240"/>
                  <a:pt x="1386699" y="1820864"/>
                  <a:pt x="1386699" y="1821126"/>
                </a:cubicBezTo>
                <a:cubicBezTo>
                  <a:pt x="1386699" y="1821388"/>
                  <a:pt x="1388273" y="1827159"/>
                  <a:pt x="1391421" y="1838440"/>
                </a:cubicBezTo>
                <a:cubicBezTo>
                  <a:pt x="1383158" y="1828602"/>
                  <a:pt x="1379223" y="1823093"/>
                  <a:pt x="1379616" y="1821913"/>
                </a:cubicBezTo>
                <a:cubicBezTo>
                  <a:pt x="1380010" y="1820732"/>
                  <a:pt x="1377649" y="1826241"/>
                  <a:pt x="1372533" y="1838440"/>
                </a:cubicBezTo>
                <a:lnTo>
                  <a:pt x="1378829" y="1876216"/>
                </a:lnTo>
                <a:lnTo>
                  <a:pt x="1410309" y="1794368"/>
                </a:lnTo>
                <a:cubicBezTo>
                  <a:pt x="1410572" y="1794106"/>
                  <a:pt x="1411621" y="1793056"/>
                  <a:pt x="1413457" y="1791220"/>
                </a:cubicBezTo>
                <a:cubicBezTo>
                  <a:pt x="1415294" y="1789384"/>
                  <a:pt x="1416343" y="1788334"/>
                  <a:pt x="1416605" y="1788072"/>
                </a:cubicBezTo>
                <a:close/>
                <a:moveTo>
                  <a:pt x="231769" y="1781063"/>
                </a:moveTo>
                <a:lnTo>
                  <a:pt x="220361" y="1825848"/>
                </a:lnTo>
                <a:cubicBezTo>
                  <a:pt x="211704" y="1873724"/>
                  <a:pt x="205408" y="1924355"/>
                  <a:pt x="201473" y="1977740"/>
                </a:cubicBezTo>
                <a:cubicBezTo>
                  <a:pt x="197538" y="2031125"/>
                  <a:pt x="191242" y="2083329"/>
                  <a:pt x="182585" y="2134353"/>
                </a:cubicBezTo>
                <a:cubicBezTo>
                  <a:pt x="180880" y="2139993"/>
                  <a:pt x="177994" y="2142879"/>
                  <a:pt x="173928" y="2143010"/>
                </a:cubicBezTo>
                <a:cubicBezTo>
                  <a:pt x="169862" y="2143141"/>
                  <a:pt x="174846" y="2144453"/>
                  <a:pt x="188881" y="2146945"/>
                </a:cubicBezTo>
                <a:cubicBezTo>
                  <a:pt x="191635" y="2245190"/>
                  <a:pt x="198718" y="2333596"/>
                  <a:pt x="210130" y="2412165"/>
                </a:cubicBezTo>
                <a:cubicBezTo>
                  <a:pt x="221542" y="2490734"/>
                  <a:pt x="239643" y="2574419"/>
                  <a:pt x="264433" y="2663219"/>
                </a:cubicBezTo>
                <a:cubicBezTo>
                  <a:pt x="285682" y="2745199"/>
                  <a:pt x="312440" y="2812619"/>
                  <a:pt x="344707" y="2865479"/>
                </a:cubicBezTo>
                <a:cubicBezTo>
                  <a:pt x="376974" y="2918340"/>
                  <a:pt x="419473" y="2974742"/>
                  <a:pt x="472202" y="3034685"/>
                </a:cubicBezTo>
                <a:cubicBezTo>
                  <a:pt x="520471" y="3095809"/>
                  <a:pt x="564019" y="3143553"/>
                  <a:pt x="602844" y="3177919"/>
                </a:cubicBezTo>
                <a:cubicBezTo>
                  <a:pt x="641670" y="3212285"/>
                  <a:pt x="707253" y="3244290"/>
                  <a:pt x="799595" y="3273934"/>
                </a:cubicBezTo>
                <a:cubicBezTo>
                  <a:pt x="949388" y="3317481"/>
                  <a:pt x="1103116" y="3313809"/>
                  <a:pt x="1260779" y="3262916"/>
                </a:cubicBezTo>
                <a:cubicBezTo>
                  <a:pt x="1418442" y="3212023"/>
                  <a:pt x="1550134" y="3135946"/>
                  <a:pt x="1655855" y="3034685"/>
                </a:cubicBezTo>
                <a:cubicBezTo>
                  <a:pt x="1715900" y="2975028"/>
                  <a:pt x="1756008" y="2934842"/>
                  <a:pt x="1776179" y="2914127"/>
                </a:cubicBezTo>
                <a:cubicBezTo>
                  <a:pt x="1796349" y="2893413"/>
                  <a:pt x="1814071" y="2872348"/>
                  <a:pt x="1829345" y="2850934"/>
                </a:cubicBezTo>
                <a:cubicBezTo>
                  <a:pt x="1844619" y="2829520"/>
                  <a:pt x="1874933" y="2787935"/>
                  <a:pt x="1920288" y="2726179"/>
                </a:cubicBezTo>
                <a:cubicBezTo>
                  <a:pt x="1952817" y="2679746"/>
                  <a:pt x="1986921" y="2621508"/>
                  <a:pt x="2022598" y="2551465"/>
                </a:cubicBezTo>
                <a:cubicBezTo>
                  <a:pt x="2058275" y="2481422"/>
                  <a:pt x="2089231" y="2413739"/>
                  <a:pt x="2115464" y="2348418"/>
                </a:cubicBezTo>
                <a:cubicBezTo>
                  <a:pt x="2141698" y="2280211"/>
                  <a:pt x="2164783" y="2208856"/>
                  <a:pt x="2184721" y="2134353"/>
                </a:cubicBezTo>
                <a:cubicBezTo>
                  <a:pt x="2190885" y="2112973"/>
                  <a:pt x="2195870" y="2094347"/>
                  <a:pt x="2199674" y="2078476"/>
                </a:cubicBezTo>
                <a:cubicBezTo>
                  <a:pt x="2203477" y="2062605"/>
                  <a:pt x="2206888" y="2045553"/>
                  <a:pt x="2209905" y="2027321"/>
                </a:cubicBezTo>
                <a:cubicBezTo>
                  <a:pt x="2213446" y="2011056"/>
                  <a:pt x="2217381" y="1991643"/>
                  <a:pt x="2221710" y="1969083"/>
                </a:cubicBezTo>
                <a:cubicBezTo>
                  <a:pt x="2226038" y="1946522"/>
                  <a:pt x="2228399" y="1923961"/>
                  <a:pt x="2228793" y="1901400"/>
                </a:cubicBezTo>
                <a:lnTo>
                  <a:pt x="2222497" y="1926584"/>
                </a:lnTo>
                <a:cubicBezTo>
                  <a:pt x="2222235" y="1927371"/>
                  <a:pt x="2221185" y="1930519"/>
                  <a:pt x="2219349" y="1936028"/>
                </a:cubicBezTo>
                <a:cubicBezTo>
                  <a:pt x="2217513" y="1941537"/>
                  <a:pt x="2216463" y="1944685"/>
                  <a:pt x="2216201" y="1945472"/>
                </a:cubicBezTo>
                <a:cubicBezTo>
                  <a:pt x="2197444" y="2050668"/>
                  <a:pt x="2170423" y="2156651"/>
                  <a:pt x="2135139" y="2263422"/>
                </a:cubicBezTo>
                <a:cubicBezTo>
                  <a:pt x="2099855" y="2370192"/>
                  <a:pt x="2055521" y="2469879"/>
                  <a:pt x="2002136" y="2562483"/>
                </a:cubicBezTo>
                <a:cubicBezTo>
                  <a:pt x="1996627" y="2570877"/>
                  <a:pt x="1993479" y="2576124"/>
                  <a:pt x="1992692" y="2578223"/>
                </a:cubicBezTo>
                <a:cubicBezTo>
                  <a:pt x="1991905" y="2580321"/>
                  <a:pt x="1988757" y="2585568"/>
                  <a:pt x="1983248" y="2593963"/>
                </a:cubicBezTo>
                <a:cubicBezTo>
                  <a:pt x="1971181" y="2610490"/>
                  <a:pt x="1960687" y="2629378"/>
                  <a:pt x="1951768" y="2650627"/>
                </a:cubicBezTo>
                <a:cubicBezTo>
                  <a:pt x="1942848" y="2671876"/>
                  <a:pt x="1932355" y="2690764"/>
                  <a:pt x="1920288" y="2707292"/>
                </a:cubicBezTo>
                <a:cubicBezTo>
                  <a:pt x="1917402" y="2707422"/>
                  <a:pt x="1915303" y="2708735"/>
                  <a:pt x="1913992" y="2711226"/>
                </a:cubicBezTo>
                <a:cubicBezTo>
                  <a:pt x="1912680" y="2713719"/>
                  <a:pt x="1910581" y="2716604"/>
                  <a:pt x="1907695" y="2719883"/>
                </a:cubicBezTo>
                <a:cubicBezTo>
                  <a:pt x="1875560" y="2772744"/>
                  <a:pt x="1839095" y="2821276"/>
                  <a:pt x="1798302" y="2865479"/>
                </a:cubicBezTo>
                <a:cubicBezTo>
                  <a:pt x="1757509" y="2909682"/>
                  <a:pt x="1716323" y="2953492"/>
                  <a:pt x="1674743" y="2996909"/>
                </a:cubicBezTo>
                <a:lnTo>
                  <a:pt x="1561414" y="3097645"/>
                </a:lnTo>
                <a:cubicBezTo>
                  <a:pt x="1423557" y="3196021"/>
                  <a:pt x="1267993" y="3255833"/>
                  <a:pt x="1094721" y="3277082"/>
                </a:cubicBezTo>
                <a:cubicBezTo>
                  <a:pt x="921449" y="3298331"/>
                  <a:pt x="764311" y="3257407"/>
                  <a:pt x="623306" y="3154309"/>
                </a:cubicBezTo>
                <a:cubicBezTo>
                  <a:pt x="522570" y="3076527"/>
                  <a:pt x="440722" y="2983399"/>
                  <a:pt x="377761" y="2874923"/>
                </a:cubicBezTo>
                <a:cubicBezTo>
                  <a:pt x="314801" y="2766448"/>
                  <a:pt x="270729" y="2637117"/>
                  <a:pt x="245545" y="2486931"/>
                </a:cubicBezTo>
                <a:cubicBezTo>
                  <a:pt x="222853" y="2355370"/>
                  <a:pt x="209999" y="2228138"/>
                  <a:pt x="206982" y="2105234"/>
                </a:cubicBezTo>
                <a:cubicBezTo>
                  <a:pt x="204719" y="2013056"/>
                  <a:pt x="210204" y="1921100"/>
                  <a:pt x="223435" y="1829365"/>
                </a:cubicBezTo>
                <a:close/>
                <a:moveTo>
                  <a:pt x="1509472" y="1700469"/>
                </a:moveTo>
                <a:cubicBezTo>
                  <a:pt x="1510784" y="1700272"/>
                  <a:pt x="1510521" y="1701059"/>
                  <a:pt x="1508685" y="1702830"/>
                </a:cubicBezTo>
                <a:lnTo>
                  <a:pt x="1506373" y="1704823"/>
                </a:lnTo>
                <a:lnTo>
                  <a:pt x="1504750" y="1704453"/>
                </a:lnTo>
                <a:cubicBezTo>
                  <a:pt x="1502914" y="1703666"/>
                  <a:pt x="1503438" y="1702682"/>
                  <a:pt x="1506324" y="1701501"/>
                </a:cubicBezTo>
                <a:cubicBezTo>
                  <a:pt x="1507767" y="1700911"/>
                  <a:pt x="1508816" y="1700567"/>
                  <a:pt x="1509472" y="1700469"/>
                </a:cubicBezTo>
                <a:close/>
                <a:moveTo>
                  <a:pt x="417215" y="1695192"/>
                </a:moveTo>
                <a:lnTo>
                  <a:pt x="414326" y="1709415"/>
                </a:lnTo>
                <a:cubicBezTo>
                  <a:pt x="408034" y="1739276"/>
                  <a:pt x="398207" y="1780973"/>
                  <a:pt x="384844" y="1834505"/>
                </a:cubicBezTo>
                <a:cubicBezTo>
                  <a:pt x="363464" y="1920157"/>
                  <a:pt x="352709" y="1999120"/>
                  <a:pt x="352577" y="2071393"/>
                </a:cubicBezTo>
                <a:cubicBezTo>
                  <a:pt x="354676" y="2016434"/>
                  <a:pt x="364645" y="1948489"/>
                  <a:pt x="382483" y="1867559"/>
                </a:cubicBezTo>
                <a:cubicBezTo>
                  <a:pt x="395862" y="1806862"/>
                  <a:pt x="406585" y="1754354"/>
                  <a:pt x="414652" y="1710036"/>
                </a:cubicBezTo>
                <a:close/>
                <a:moveTo>
                  <a:pt x="2014728" y="1624375"/>
                </a:moveTo>
                <a:cubicBezTo>
                  <a:pt x="2008694" y="1645887"/>
                  <a:pt x="2005022" y="1667398"/>
                  <a:pt x="2003710" y="1688910"/>
                </a:cubicBezTo>
                <a:cubicBezTo>
                  <a:pt x="2002398" y="1710420"/>
                  <a:pt x="2001874" y="1735080"/>
                  <a:pt x="2002136" y="1762888"/>
                </a:cubicBezTo>
                <a:cubicBezTo>
                  <a:pt x="2014072" y="1743737"/>
                  <a:pt x="2020106" y="1722226"/>
                  <a:pt x="2020237" y="1698353"/>
                </a:cubicBezTo>
                <a:cubicBezTo>
                  <a:pt x="2020368" y="1674481"/>
                  <a:pt x="2018532" y="1649821"/>
                  <a:pt x="2014728" y="1624375"/>
                </a:cubicBezTo>
                <a:close/>
                <a:moveTo>
                  <a:pt x="421834" y="1580303"/>
                </a:moveTo>
                <a:cubicBezTo>
                  <a:pt x="416718" y="1592108"/>
                  <a:pt x="406487" y="1625162"/>
                  <a:pt x="391140" y="1679465"/>
                </a:cubicBezTo>
                <a:cubicBezTo>
                  <a:pt x="375794" y="1733768"/>
                  <a:pt x="367137" y="1776266"/>
                  <a:pt x="365169" y="1806960"/>
                </a:cubicBezTo>
                <a:cubicBezTo>
                  <a:pt x="358873" y="1815486"/>
                  <a:pt x="354151" y="1831488"/>
                  <a:pt x="351003" y="1854967"/>
                </a:cubicBezTo>
                <a:cubicBezTo>
                  <a:pt x="347855" y="1878446"/>
                  <a:pt x="346281" y="1896023"/>
                  <a:pt x="346281" y="1907696"/>
                </a:cubicBezTo>
                <a:cubicBezTo>
                  <a:pt x="342609" y="1926584"/>
                  <a:pt x="338936" y="1945472"/>
                  <a:pt x="335263" y="1964360"/>
                </a:cubicBezTo>
                <a:cubicBezTo>
                  <a:pt x="331591" y="1983249"/>
                  <a:pt x="331066" y="2002136"/>
                  <a:pt x="333689" y="2021025"/>
                </a:cubicBezTo>
                <a:lnTo>
                  <a:pt x="365169" y="1806960"/>
                </a:lnTo>
                <a:close/>
                <a:moveTo>
                  <a:pt x="2335825" y="1542527"/>
                </a:moveTo>
                <a:lnTo>
                  <a:pt x="2316937" y="1932880"/>
                </a:lnTo>
                <a:cubicBezTo>
                  <a:pt x="2317987" y="1919108"/>
                  <a:pt x="2322184" y="1889989"/>
                  <a:pt x="2329529" y="1845523"/>
                </a:cubicBezTo>
                <a:cubicBezTo>
                  <a:pt x="2336875" y="1801057"/>
                  <a:pt x="2341072" y="1767216"/>
                  <a:pt x="2342121" y="1744000"/>
                </a:cubicBezTo>
                <a:cubicBezTo>
                  <a:pt x="2346187" y="1714356"/>
                  <a:pt x="2349073" y="1680777"/>
                  <a:pt x="2350778" y="1643263"/>
                </a:cubicBezTo>
                <a:cubicBezTo>
                  <a:pt x="2352483" y="1605749"/>
                  <a:pt x="2347499" y="1572171"/>
                  <a:pt x="2335825" y="1542527"/>
                </a:cubicBezTo>
                <a:close/>
                <a:moveTo>
                  <a:pt x="327393" y="1542527"/>
                </a:moveTo>
                <a:cubicBezTo>
                  <a:pt x="326606" y="1545872"/>
                  <a:pt x="324639" y="1554824"/>
                  <a:pt x="321491" y="1569383"/>
                </a:cubicBezTo>
                <a:lnTo>
                  <a:pt x="319153" y="1580240"/>
                </a:lnTo>
                <a:lnTo>
                  <a:pt x="323852" y="1567711"/>
                </a:lnTo>
                <a:cubicBezTo>
                  <a:pt x="325426" y="1560890"/>
                  <a:pt x="326606" y="1552496"/>
                  <a:pt x="327393" y="1542527"/>
                </a:cubicBezTo>
                <a:close/>
                <a:moveTo>
                  <a:pt x="1511046" y="1473270"/>
                </a:moveTo>
                <a:cubicBezTo>
                  <a:pt x="1504225" y="1500553"/>
                  <a:pt x="1495831" y="1524688"/>
                  <a:pt x="1485862" y="1545675"/>
                </a:cubicBezTo>
                <a:cubicBezTo>
                  <a:pt x="1475893" y="1566662"/>
                  <a:pt x="1467498" y="1590796"/>
                  <a:pt x="1460678" y="1618079"/>
                </a:cubicBezTo>
                <a:cubicBezTo>
                  <a:pt x="1460678" y="1618341"/>
                  <a:pt x="1460678" y="1619391"/>
                  <a:pt x="1460678" y="1621227"/>
                </a:cubicBezTo>
                <a:cubicBezTo>
                  <a:pt x="1460678" y="1623063"/>
                  <a:pt x="1460678" y="1624113"/>
                  <a:pt x="1460678" y="1624375"/>
                </a:cubicBezTo>
                <a:lnTo>
                  <a:pt x="1441790" y="1649559"/>
                </a:lnTo>
                <a:cubicBezTo>
                  <a:pt x="1442314" y="1631458"/>
                  <a:pt x="1445987" y="1615718"/>
                  <a:pt x="1452808" y="1602339"/>
                </a:cubicBezTo>
                <a:cubicBezTo>
                  <a:pt x="1459628" y="1588960"/>
                  <a:pt x="1466449" y="1573220"/>
                  <a:pt x="1473270" y="1555119"/>
                </a:cubicBezTo>
                <a:cubicBezTo>
                  <a:pt x="1479566" y="1541871"/>
                  <a:pt x="1485862" y="1527442"/>
                  <a:pt x="1492158" y="1511834"/>
                </a:cubicBezTo>
                <a:cubicBezTo>
                  <a:pt x="1498454" y="1496225"/>
                  <a:pt x="1504750" y="1483370"/>
                  <a:pt x="1511046" y="1473270"/>
                </a:cubicBezTo>
                <a:close/>
                <a:moveTo>
                  <a:pt x="509978" y="1422902"/>
                </a:moveTo>
                <a:cubicBezTo>
                  <a:pt x="496730" y="1442971"/>
                  <a:pt x="483876" y="1468942"/>
                  <a:pt x="471415" y="1500816"/>
                </a:cubicBezTo>
                <a:cubicBezTo>
                  <a:pt x="458954" y="1532689"/>
                  <a:pt x="450821" y="1563382"/>
                  <a:pt x="447018" y="1592895"/>
                </a:cubicBezTo>
                <a:cubicBezTo>
                  <a:pt x="453051" y="1580172"/>
                  <a:pt x="458298" y="1566268"/>
                  <a:pt x="462758" y="1551184"/>
                </a:cubicBezTo>
                <a:cubicBezTo>
                  <a:pt x="467217" y="1536099"/>
                  <a:pt x="472464" y="1520622"/>
                  <a:pt x="478498" y="1504751"/>
                </a:cubicBezTo>
                <a:cubicBezTo>
                  <a:pt x="482171" y="1489535"/>
                  <a:pt x="487417" y="1475894"/>
                  <a:pt x="494238" y="1463827"/>
                </a:cubicBezTo>
                <a:cubicBezTo>
                  <a:pt x="501059" y="1451759"/>
                  <a:pt x="506305" y="1438118"/>
                  <a:pt x="509978" y="1422902"/>
                </a:cubicBezTo>
                <a:close/>
                <a:moveTo>
                  <a:pt x="1382891" y="1373753"/>
                </a:moveTo>
                <a:lnTo>
                  <a:pt x="1378829" y="1385126"/>
                </a:lnTo>
                <a:cubicBezTo>
                  <a:pt x="1378829" y="1379879"/>
                  <a:pt x="1378829" y="1377781"/>
                  <a:pt x="1378829" y="1378830"/>
                </a:cubicBezTo>
                <a:close/>
                <a:moveTo>
                  <a:pt x="1565755" y="1343444"/>
                </a:moveTo>
                <a:lnTo>
                  <a:pt x="1534986" y="1430625"/>
                </a:lnTo>
                <a:lnTo>
                  <a:pt x="1536033" y="1426542"/>
                </a:lnTo>
                <a:cubicBezTo>
                  <a:pt x="1539444" y="1414606"/>
                  <a:pt x="1544231" y="1400014"/>
                  <a:pt x="1550396" y="1382765"/>
                </a:cubicBezTo>
                <a:cubicBezTo>
                  <a:pt x="1553478" y="1374141"/>
                  <a:pt x="1556413" y="1366279"/>
                  <a:pt x="1559201" y="1359180"/>
                </a:cubicBezTo>
                <a:close/>
                <a:moveTo>
                  <a:pt x="1618078" y="1315870"/>
                </a:moveTo>
                <a:cubicBezTo>
                  <a:pt x="1618209" y="1321904"/>
                  <a:pt x="1617947" y="1327150"/>
                  <a:pt x="1617291" y="1331610"/>
                </a:cubicBezTo>
                <a:cubicBezTo>
                  <a:pt x="1616635" y="1336070"/>
                  <a:pt x="1614799" y="1341316"/>
                  <a:pt x="1611782" y="1347350"/>
                </a:cubicBezTo>
                <a:cubicBezTo>
                  <a:pt x="1603912" y="1360729"/>
                  <a:pt x="1600764" y="1365451"/>
                  <a:pt x="1602338" y="1361516"/>
                </a:cubicBezTo>
                <a:cubicBezTo>
                  <a:pt x="1603912" y="1357581"/>
                  <a:pt x="1600764" y="1359155"/>
                  <a:pt x="1592894" y="1366238"/>
                </a:cubicBezTo>
                <a:cubicBezTo>
                  <a:pt x="1595911" y="1342497"/>
                  <a:pt x="1599321" y="1328593"/>
                  <a:pt x="1603125" y="1324527"/>
                </a:cubicBezTo>
                <a:cubicBezTo>
                  <a:pt x="1606929" y="1320461"/>
                  <a:pt x="1611913" y="1317575"/>
                  <a:pt x="1618078" y="1315870"/>
                </a:cubicBezTo>
                <a:close/>
                <a:moveTo>
                  <a:pt x="1649559" y="1246614"/>
                </a:moveTo>
                <a:cubicBezTo>
                  <a:pt x="1649296" y="1250024"/>
                  <a:pt x="1648247" y="1254222"/>
                  <a:pt x="1646410" y="1259206"/>
                </a:cubicBezTo>
                <a:cubicBezTo>
                  <a:pt x="1644574" y="1264190"/>
                  <a:pt x="1643525" y="1268387"/>
                  <a:pt x="1643263" y="1271798"/>
                </a:cubicBezTo>
                <a:cubicBezTo>
                  <a:pt x="1640114" y="1277700"/>
                  <a:pt x="1636966" y="1281635"/>
                  <a:pt x="1633819" y="1283603"/>
                </a:cubicBezTo>
                <a:cubicBezTo>
                  <a:pt x="1630670" y="1285571"/>
                  <a:pt x="1627523" y="1287931"/>
                  <a:pt x="1624374" y="1290686"/>
                </a:cubicBezTo>
                <a:cubicBezTo>
                  <a:pt x="1627391" y="1278618"/>
                  <a:pt x="1630801" y="1269699"/>
                  <a:pt x="1634605" y="1263928"/>
                </a:cubicBezTo>
                <a:cubicBezTo>
                  <a:pt x="1638409" y="1258157"/>
                  <a:pt x="1643394" y="1252385"/>
                  <a:pt x="1649559" y="1246614"/>
                </a:cubicBezTo>
                <a:close/>
                <a:moveTo>
                  <a:pt x="783855" y="1178144"/>
                </a:moveTo>
                <a:cubicBezTo>
                  <a:pt x="782019" y="1179325"/>
                  <a:pt x="780969" y="1183260"/>
                  <a:pt x="780707" y="1189949"/>
                </a:cubicBezTo>
                <a:cubicBezTo>
                  <a:pt x="780969" y="1195852"/>
                  <a:pt x="782019" y="1198213"/>
                  <a:pt x="783855" y="1197033"/>
                </a:cubicBezTo>
                <a:cubicBezTo>
                  <a:pt x="785691" y="1195852"/>
                  <a:pt x="786741" y="1193491"/>
                  <a:pt x="787003" y="1189949"/>
                </a:cubicBezTo>
                <a:cubicBezTo>
                  <a:pt x="786741" y="1180899"/>
                  <a:pt x="785691" y="1176964"/>
                  <a:pt x="783855" y="1178144"/>
                </a:cubicBezTo>
                <a:close/>
                <a:moveTo>
                  <a:pt x="1707687" y="1135921"/>
                </a:moveTo>
                <a:lnTo>
                  <a:pt x="1707993" y="1138696"/>
                </a:lnTo>
                <a:cubicBezTo>
                  <a:pt x="1707993" y="1139417"/>
                  <a:pt x="1707846" y="1139524"/>
                  <a:pt x="1707551" y="1139016"/>
                </a:cubicBezTo>
                <a:lnTo>
                  <a:pt x="1707004" y="1137628"/>
                </a:lnTo>
                <a:close/>
                <a:moveTo>
                  <a:pt x="1704452" y="1131416"/>
                </a:moveTo>
                <a:cubicBezTo>
                  <a:pt x="1704452" y="1130760"/>
                  <a:pt x="1705042" y="1132170"/>
                  <a:pt x="1706223" y="1135646"/>
                </a:cubicBezTo>
                <a:lnTo>
                  <a:pt x="1707004" y="1137628"/>
                </a:lnTo>
                <a:lnTo>
                  <a:pt x="1706223" y="1139581"/>
                </a:lnTo>
                <a:cubicBezTo>
                  <a:pt x="1705042" y="1134794"/>
                  <a:pt x="1704452" y="1132072"/>
                  <a:pt x="1704452" y="1131416"/>
                </a:cubicBezTo>
                <a:close/>
                <a:moveTo>
                  <a:pt x="1709764" y="1081933"/>
                </a:moveTo>
                <a:cubicBezTo>
                  <a:pt x="1710551" y="1082983"/>
                  <a:pt x="1710945" y="1085409"/>
                  <a:pt x="1710945" y="1089213"/>
                </a:cubicBezTo>
                <a:cubicBezTo>
                  <a:pt x="1710945" y="1094919"/>
                  <a:pt x="1710059" y="1093984"/>
                  <a:pt x="1708289" y="1086409"/>
                </a:cubicBezTo>
                <a:lnTo>
                  <a:pt x="1707478" y="1082568"/>
                </a:lnTo>
                <a:close/>
                <a:moveTo>
                  <a:pt x="1666607" y="1068768"/>
                </a:moveTo>
                <a:lnTo>
                  <a:pt x="1666381" y="1070128"/>
                </a:lnTo>
                <a:cubicBezTo>
                  <a:pt x="1666315" y="1070522"/>
                  <a:pt x="1666348" y="1070325"/>
                  <a:pt x="1666479" y="1069538"/>
                </a:cubicBezTo>
                <a:close/>
                <a:moveTo>
                  <a:pt x="1699927" y="1057733"/>
                </a:moveTo>
                <a:cubicBezTo>
                  <a:pt x="1702943" y="1063242"/>
                  <a:pt x="1704780" y="1066390"/>
                  <a:pt x="1705436" y="1067177"/>
                </a:cubicBezTo>
                <a:cubicBezTo>
                  <a:pt x="1706091" y="1067964"/>
                  <a:pt x="1706354" y="1071112"/>
                  <a:pt x="1706223" y="1076621"/>
                </a:cubicBezTo>
                <a:lnTo>
                  <a:pt x="1707478" y="1082568"/>
                </a:lnTo>
                <a:lnTo>
                  <a:pt x="1706223" y="1082917"/>
                </a:lnTo>
                <a:lnTo>
                  <a:pt x="1699927" y="1082917"/>
                </a:lnTo>
                <a:lnTo>
                  <a:pt x="1718815" y="1108101"/>
                </a:lnTo>
                <a:lnTo>
                  <a:pt x="1707687" y="1135921"/>
                </a:lnTo>
                <a:lnTo>
                  <a:pt x="1707551" y="1134687"/>
                </a:lnTo>
                <a:cubicBezTo>
                  <a:pt x="1707256" y="1132736"/>
                  <a:pt x="1706813" y="1130170"/>
                  <a:pt x="1706223" y="1126989"/>
                </a:cubicBezTo>
                <a:lnTo>
                  <a:pt x="1699927" y="1101805"/>
                </a:lnTo>
                <a:lnTo>
                  <a:pt x="1643263" y="1189949"/>
                </a:lnTo>
                <a:cubicBezTo>
                  <a:pt x="1646673" y="1175521"/>
                  <a:pt x="1650870" y="1165028"/>
                  <a:pt x="1655855" y="1158469"/>
                </a:cubicBezTo>
                <a:cubicBezTo>
                  <a:pt x="1660839" y="1151911"/>
                  <a:pt x="1665036" y="1141417"/>
                  <a:pt x="1668447" y="1126989"/>
                </a:cubicBezTo>
                <a:cubicBezTo>
                  <a:pt x="1659396" y="1136565"/>
                  <a:pt x="1652313" y="1147320"/>
                  <a:pt x="1647197" y="1159256"/>
                </a:cubicBezTo>
                <a:cubicBezTo>
                  <a:pt x="1642082" y="1171193"/>
                  <a:pt x="1636573" y="1183522"/>
                  <a:pt x="1630670" y="1196245"/>
                </a:cubicBezTo>
                <a:cubicBezTo>
                  <a:pt x="1632572" y="1197623"/>
                  <a:pt x="1634130" y="1198754"/>
                  <a:pt x="1635343" y="1199639"/>
                </a:cubicBezTo>
                <a:lnTo>
                  <a:pt x="1636559" y="1200534"/>
                </a:lnTo>
                <a:lnTo>
                  <a:pt x="1635442" y="1199344"/>
                </a:lnTo>
                <a:cubicBezTo>
                  <a:pt x="1634950" y="1197869"/>
                  <a:pt x="1637557" y="1196836"/>
                  <a:pt x="1643263" y="1196245"/>
                </a:cubicBezTo>
                <a:cubicBezTo>
                  <a:pt x="1642213" y="1196245"/>
                  <a:pt x="1644312" y="1196245"/>
                  <a:pt x="1649559" y="1196245"/>
                </a:cubicBezTo>
                <a:lnTo>
                  <a:pt x="1605486" y="1296982"/>
                </a:lnTo>
                <a:cubicBezTo>
                  <a:pt x="1597354" y="1310361"/>
                  <a:pt x="1593157" y="1315083"/>
                  <a:pt x="1592894" y="1311148"/>
                </a:cubicBezTo>
                <a:cubicBezTo>
                  <a:pt x="1592632" y="1307213"/>
                  <a:pt x="1588435" y="1308787"/>
                  <a:pt x="1580302" y="1315870"/>
                </a:cubicBezTo>
                <a:cubicBezTo>
                  <a:pt x="1576498" y="1320920"/>
                  <a:pt x="1572104" y="1329019"/>
                  <a:pt x="1567120" y="1340169"/>
                </a:cubicBezTo>
                <a:lnTo>
                  <a:pt x="1565755" y="1343444"/>
                </a:lnTo>
                <a:lnTo>
                  <a:pt x="1586598" y="1284390"/>
                </a:lnTo>
                <a:cubicBezTo>
                  <a:pt x="1595518" y="1260780"/>
                  <a:pt x="1601289" y="1248188"/>
                  <a:pt x="1603912" y="1246614"/>
                </a:cubicBezTo>
                <a:cubicBezTo>
                  <a:pt x="1606536" y="1245040"/>
                  <a:pt x="1609159" y="1245040"/>
                  <a:pt x="1611782" y="1246614"/>
                </a:cubicBezTo>
                <a:cubicBezTo>
                  <a:pt x="1610339" y="1232841"/>
                  <a:pt x="1616373" y="1208444"/>
                  <a:pt x="1629883" y="1173422"/>
                </a:cubicBezTo>
                <a:cubicBezTo>
                  <a:pt x="1643394" y="1138401"/>
                  <a:pt x="1654149" y="1118726"/>
                  <a:pt x="1662151" y="1114397"/>
                </a:cubicBezTo>
                <a:lnTo>
                  <a:pt x="1674743" y="1114397"/>
                </a:lnTo>
                <a:cubicBezTo>
                  <a:pt x="1678153" y="1105347"/>
                  <a:pt x="1682350" y="1096690"/>
                  <a:pt x="1687335" y="1088426"/>
                </a:cubicBezTo>
                <a:cubicBezTo>
                  <a:pt x="1692319" y="1080162"/>
                  <a:pt x="1696516" y="1069931"/>
                  <a:pt x="1699927" y="1057733"/>
                </a:cubicBezTo>
                <a:close/>
                <a:moveTo>
                  <a:pt x="875934" y="1045141"/>
                </a:moveTo>
                <a:cubicBezTo>
                  <a:pt x="874754" y="1045665"/>
                  <a:pt x="872393" y="1047764"/>
                  <a:pt x="868851" y="1051437"/>
                </a:cubicBezTo>
                <a:cubicBezTo>
                  <a:pt x="862949" y="1057602"/>
                  <a:pt x="860588" y="1061012"/>
                  <a:pt x="861768" y="1061668"/>
                </a:cubicBezTo>
                <a:cubicBezTo>
                  <a:pt x="862949" y="1062324"/>
                  <a:pt x="865310" y="1061012"/>
                  <a:pt x="868851" y="1057733"/>
                </a:cubicBezTo>
                <a:cubicBezTo>
                  <a:pt x="874754" y="1048813"/>
                  <a:pt x="877115" y="1044616"/>
                  <a:pt x="875934" y="1045141"/>
                </a:cubicBezTo>
                <a:close/>
                <a:moveTo>
                  <a:pt x="1662151" y="1026253"/>
                </a:moveTo>
                <a:lnTo>
                  <a:pt x="1668447" y="1057733"/>
                </a:lnTo>
                <a:cubicBezTo>
                  <a:pt x="1667922" y="1060881"/>
                  <a:pt x="1667496" y="1063439"/>
                  <a:pt x="1667168" y="1065406"/>
                </a:cubicBezTo>
                <a:lnTo>
                  <a:pt x="1666873" y="1067177"/>
                </a:lnTo>
                <a:lnTo>
                  <a:pt x="1664905" y="1064816"/>
                </a:lnTo>
                <a:cubicBezTo>
                  <a:pt x="1663069" y="1066390"/>
                  <a:pt x="1660052" y="1070325"/>
                  <a:pt x="1655855" y="1076621"/>
                </a:cubicBezTo>
                <a:lnTo>
                  <a:pt x="1574006" y="1252910"/>
                </a:lnTo>
                <a:cubicBezTo>
                  <a:pt x="1564431" y="1283340"/>
                  <a:pt x="1553675" y="1309049"/>
                  <a:pt x="1541739" y="1330036"/>
                </a:cubicBezTo>
                <a:cubicBezTo>
                  <a:pt x="1529803" y="1351023"/>
                  <a:pt x="1517473" y="1373584"/>
                  <a:pt x="1504750" y="1397718"/>
                </a:cubicBezTo>
                <a:lnTo>
                  <a:pt x="1404014" y="1649559"/>
                </a:lnTo>
                <a:cubicBezTo>
                  <a:pt x="1394832" y="1653757"/>
                  <a:pt x="1388011" y="1662676"/>
                  <a:pt x="1383551" y="1676317"/>
                </a:cubicBezTo>
                <a:cubicBezTo>
                  <a:pt x="1379092" y="1689958"/>
                  <a:pt x="1375419" y="1702026"/>
                  <a:pt x="1372533" y="1712520"/>
                </a:cubicBezTo>
                <a:lnTo>
                  <a:pt x="1378829" y="1718815"/>
                </a:lnTo>
                <a:cubicBezTo>
                  <a:pt x="1384076" y="1718815"/>
                  <a:pt x="1386175" y="1718815"/>
                  <a:pt x="1385125" y="1718815"/>
                </a:cubicBezTo>
                <a:cubicBezTo>
                  <a:pt x="1384076" y="1718815"/>
                  <a:pt x="1386175" y="1718815"/>
                  <a:pt x="1391421" y="1718815"/>
                </a:cubicBezTo>
                <a:lnTo>
                  <a:pt x="1377645" y="1764795"/>
                </a:lnTo>
                <a:lnTo>
                  <a:pt x="1391175" y="1732342"/>
                </a:lnTo>
                <a:cubicBezTo>
                  <a:pt x="1409375" y="1691910"/>
                  <a:pt x="1426246" y="1664316"/>
                  <a:pt x="1441790" y="1649559"/>
                </a:cubicBezTo>
                <a:cubicBezTo>
                  <a:pt x="1439822" y="1665037"/>
                  <a:pt x="1432739" y="1687598"/>
                  <a:pt x="1420541" y="1717242"/>
                </a:cubicBezTo>
                <a:cubicBezTo>
                  <a:pt x="1408342" y="1746886"/>
                  <a:pt x="1402833" y="1766298"/>
                  <a:pt x="1404014" y="1775480"/>
                </a:cubicBezTo>
                <a:cubicBezTo>
                  <a:pt x="1404276" y="1775480"/>
                  <a:pt x="1405325" y="1775480"/>
                  <a:pt x="1407161" y="1775480"/>
                </a:cubicBezTo>
                <a:cubicBezTo>
                  <a:pt x="1408998" y="1775480"/>
                  <a:pt x="1410047" y="1775480"/>
                  <a:pt x="1410309" y="1775480"/>
                </a:cubicBezTo>
                <a:cubicBezTo>
                  <a:pt x="1410179" y="1775742"/>
                  <a:pt x="1410441" y="1776791"/>
                  <a:pt x="1411097" y="1778628"/>
                </a:cubicBezTo>
                <a:lnTo>
                  <a:pt x="1415752" y="1781288"/>
                </a:lnTo>
                <a:lnTo>
                  <a:pt x="1414835" y="1774004"/>
                </a:lnTo>
                <a:cubicBezTo>
                  <a:pt x="1414048" y="1770201"/>
                  <a:pt x="1413064" y="1767282"/>
                  <a:pt x="1411884" y="1765249"/>
                </a:cubicBezTo>
                <a:cubicBezTo>
                  <a:pt x="1409523" y="1761183"/>
                  <a:pt x="1411097" y="1752001"/>
                  <a:pt x="1416605" y="1737704"/>
                </a:cubicBezTo>
                <a:lnTo>
                  <a:pt x="1441790" y="1674744"/>
                </a:lnTo>
                <a:cubicBezTo>
                  <a:pt x="1447430" y="1669103"/>
                  <a:pt x="1450315" y="1666217"/>
                  <a:pt x="1450447" y="1666087"/>
                </a:cubicBezTo>
                <a:cubicBezTo>
                  <a:pt x="1450578" y="1665955"/>
                  <a:pt x="1451890" y="1664644"/>
                  <a:pt x="1454382" y="1662151"/>
                </a:cubicBezTo>
                <a:cubicBezTo>
                  <a:pt x="1453726" y="1677760"/>
                  <a:pt x="1450315" y="1692188"/>
                  <a:pt x="1444151" y="1705437"/>
                </a:cubicBezTo>
                <a:cubicBezTo>
                  <a:pt x="1437986" y="1718685"/>
                  <a:pt x="1433001" y="1731539"/>
                  <a:pt x="1429198" y="1744000"/>
                </a:cubicBezTo>
                <a:cubicBezTo>
                  <a:pt x="1428935" y="1747279"/>
                  <a:pt x="1427886" y="1751738"/>
                  <a:pt x="1426050" y="1757379"/>
                </a:cubicBezTo>
                <a:cubicBezTo>
                  <a:pt x="1424213" y="1763019"/>
                  <a:pt x="1423164" y="1769052"/>
                  <a:pt x="1422901" y="1775480"/>
                </a:cubicBezTo>
                <a:cubicBezTo>
                  <a:pt x="1431821" y="1756198"/>
                  <a:pt x="1439166" y="1736523"/>
                  <a:pt x="1444938" y="1716454"/>
                </a:cubicBezTo>
                <a:cubicBezTo>
                  <a:pt x="1450709" y="1696386"/>
                  <a:pt x="1458054" y="1678285"/>
                  <a:pt x="1466974" y="1662151"/>
                </a:cubicBezTo>
                <a:lnTo>
                  <a:pt x="1460678" y="1618079"/>
                </a:lnTo>
                <a:cubicBezTo>
                  <a:pt x="1463563" y="1615193"/>
                  <a:pt x="1465662" y="1613095"/>
                  <a:pt x="1466974" y="1611783"/>
                </a:cubicBezTo>
                <a:cubicBezTo>
                  <a:pt x="1468285" y="1610471"/>
                  <a:pt x="1470384" y="1608373"/>
                  <a:pt x="1473270" y="1605487"/>
                </a:cubicBezTo>
                <a:lnTo>
                  <a:pt x="1534986" y="1430625"/>
                </a:lnTo>
                <a:lnTo>
                  <a:pt x="1531951" y="1442455"/>
                </a:lnTo>
                <a:cubicBezTo>
                  <a:pt x="1530934" y="1447094"/>
                  <a:pt x="1530262" y="1451071"/>
                  <a:pt x="1529934" y="1454383"/>
                </a:cubicBezTo>
                <a:lnTo>
                  <a:pt x="1542526" y="1448087"/>
                </a:lnTo>
                <a:cubicBezTo>
                  <a:pt x="1542526" y="1442840"/>
                  <a:pt x="1542526" y="1440741"/>
                  <a:pt x="1542526" y="1441790"/>
                </a:cubicBezTo>
                <a:cubicBezTo>
                  <a:pt x="1548166" y="1436544"/>
                  <a:pt x="1551052" y="1434445"/>
                  <a:pt x="1551183" y="1435494"/>
                </a:cubicBezTo>
                <a:cubicBezTo>
                  <a:pt x="1551314" y="1436544"/>
                  <a:pt x="1552626" y="1434445"/>
                  <a:pt x="1555118" y="1429198"/>
                </a:cubicBezTo>
                <a:cubicBezTo>
                  <a:pt x="1549740" y="1452940"/>
                  <a:pt x="1536886" y="1485731"/>
                  <a:pt x="1516555" y="1527574"/>
                </a:cubicBezTo>
                <a:cubicBezTo>
                  <a:pt x="1496224" y="1569416"/>
                  <a:pt x="1481796" y="1610078"/>
                  <a:pt x="1473270" y="1649559"/>
                </a:cubicBezTo>
                <a:lnTo>
                  <a:pt x="1479566" y="1636967"/>
                </a:lnTo>
                <a:cubicBezTo>
                  <a:pt x="1494781" y="1605618"/>
                  <a:pt x="1508423" y="1573876"/>
                  <a:pt x="1520490" y="1541740"/>
                </a:cubicBezTo>
                <a:cubicBezTo>
                  <a:pt x="1532557" y="1509604"/>
                  <a:pt x="1546199" y="1476287"/>
                  <a:pt x="1561414" y="1441790"/>
                </a:cubicBezTo>
                <a:lnTo>
                  <a:pt x="1454382" y="1731408"/>
                </a:lnTo>
                <a:lnTo>
                  <a:pt x="1473270" y="1737704"/>
                </a:lnTo>
                <a:lnTo>
                  <a:pt x="1454382" y="1775480"/>
                </a:lnTo>
                <a:cubicBezTo>
                  <a:pt x="1454382" y="1772725"/>
                  <a:pt x="1454382" y="1770364"/>
                  <a:pt x="1454382" y="1768397"/>
                </a:cubicBezTo>
                <a:cubicBezTo>
                  <a:pt x="1454382" y="1766429"/>
                  <a:pt x="1454382" y="1762494"/>
                  <a:pt x="1454382" y="1756592"/>
                </a:cubicBezTo>
                <a:cubicBezTo>
                  <a:pt x="1453890" y="1751476"/>
                  <a:pt x="1453570" y="1747344"/>
                  <a:pt x="1453423" y="1744196"/>
                </a:cubicBezTo>
                <a:lnTo>
                  <a:pt x="1453468" y="1740183"/>
                </a:lnTo>
                <a:lnTo>
                  <a:pt x="1432346" y="1797516"/>
                </a:lnTo>
                <a:cubicBezTo>
                  <a:pt x="1424213" y="1818240"/>
                  <a:pt x="1416868" y="1838178"/>
                  <a:pt x="1410309" y="1857328"/>
                </a:cubicBezTo>
                <a:cubicBezTo>
                  <a:pt x="1406899" y="1865985"/>
                  <a:pt x="1402702" y="1883299"/>
                  <a:pt x="1397717" y="1909270"/>
                </a:cubicBezTo>
                <a:cubicBezTo>
                  <a:pt x="1392733" y="1935241"/>
                  <a:pt x="1388536" y="1955703"/>
                  <a:pt x="1385125" y="1970656"/>
                </a:cubicBezTo>
                <a:cubicBezTo>
                  <a:pt x="1409785" y="1945341"/>
                  <a:pt x="1428148" y="1912549"/>
                  <a:pt x="1440216" y="1872281"/>
                </a:cubicBezTo>
                <a:cubicBezTo>
                  <a:pt x="1452283" y="1832013"/>
                  <a:pt x="1461202" y="1803943"/>
                  <a:pt x="1466974" y="1788072"/>
                </a:cubicBezTo>
                <a:cubicBezTo>
                  <a:pt x="1477992" y="1776398"/>
                  <a:pt x="1489010" y="1765118"/>
                  <a:pt x="1500028" y="1754231"/>
                </a:cubicBezTo>
                <a:cubicBezTo>
                  <a:pt x="1511046" y="1743344"/>
                  <a:pt x="1512620" y="1727342"/>
                  <a:pt x="1504750" y="1706224"/>
                </a:cubicBezTo>
                <a:lnTo>
                  <a:pt x="1506373" y="1704823"/>
                </a:lnTo>
                <a:lnTo>
                  <a:pt x="1509275" y="1705486"/>
                </a:lnTo>
                <a:cubicBezTo>
                  <a:pt x="1511374" y="1705781"/>
                  <a:pt x="1514063" y="1706027"/>
                  <a:pt x="1517342" y="1706224"/>
                </a:cubicBezTo>
                <a:cubicBezTo>
                  <a:pt x="1524143" y="1700044"/>
                  <a:pt x="1546918" y="1653640"/>
                  <a:pt x="1585665" y="1567011"/>
                </a:cubicBezTo>
                <a:cubicBezTo>
                  <a:pt x="1624413" y="1480383"/>
                  <a:pt x="1663511" y="1390606"/>
                  <a:pt x="1702958" y="1297681"/>
                </a:cubicBezTo>
                <a:cubicBezTo>
                  <a:pt x="1742405" y="1204757"/>
                  <a:pt x="1766579" y="1145760"/>
                  <a:pt x="1775479" y="1120693"/>
                </a:cubicBezTo>
                <a:lnTo>
                  <a:pt x="1737703" y="1082917"/>
                </a:lnTo>
                <a:lnTo>
                  <a:pt x="1718815" y="1095509"/>
                </a:lnTo>
                <a:cubicBezTo>
                  <a:pt x="1721831" y="1084753"/>
                  <a:pt x="1723668" y="1079507"/>
                  <a:pt x="1724324" y="1079769"/>
                </a:cubicBezTo>
                <a:cubicBezTo>
                  <a:pt x="1724980" y="1080031"/>
                  <a:pt x="1725242" y="1074785"/>
                  <a:pt x="1725111" y="1064029"/>
                </a:cubicBezTo>
                <a:cubicBezTo>
                  <a:pt x="1716585" y="1070325"/>
                  <a:pt x="1711601" y="1071899"/>
                  <a:pt x="1710158" y="1068751"/>
                </a:cubicBezTo>
                <a:cubicBezTo>
                  <a:pt x="1708715" y="1065603"/>
                  <a:pt x="1705305" y="1057733"/>
                  <a:pt x="1699927" y="1045141"/>
                </a:cubicBezTo>
                <a:lnTo>
                  <a:pt x="1662151" y="1108101"/>
                </a:lnTo>
                <a:cubicBezTo>
                  <a:pt x="1668315" y="1092886"/>
                  <a:pt x="1673300" y="1080818"/>
                  <a:pt x="1677104" y="1071899"/>
                </a:cubicBezTo>
                <a:cubicBezTo>
                  <a:pt x="1680907" y="1062979"/>
                  <a:pt x="1684318" y="1054060"/>
                  <a:pt x="1687335" y="1045141"/>
                </a:cubicBezTo>
                <a:close/>
                <a:moveTo>
                  <a:pt x="1636966" y="1013661"/>
                </a:moveTo>
                <a:cubicBezTo>
                  <a:pt x="1625385" y="1024232"/>
                  <a:pt x="1593283" y="1092633"/>
                  <a:pt x="1540661" y="1218864"/>
                </a:cubicBezTo>
                <a:cubicBezTo>
                  <a:pt x="1488038" y="1345096"/>
                  <a:pt x="1434017" y="1478323"/>
                  <a:pt x="1378596" y="1618546"/>
                </a:cubicBezTo>
                <a:cubicBezTo>
                  <a:pt x="1323176" y="1758768"/>
                  <a:pt x="1285477" y="1855152"/>
                  <a:pt x="1265501" y="1907696"/>
                </a:cubicBezTo>
                <a:cubicBezTo>
                  <a:pt x="1258287" y="1924617"/>
                  <a:pt x="1249105" y="1945866"/>
                  <a:pt x="1237956" y="1971444"/>
                </a:cubicBezTo>
                <a:cubicBezTo>
                  <a:pt x="1226807" y="1997021"/>
                  <a:pt x="1219199" y="2019844"/>
                  <a:pt x="1215133" y="2039913"/>
                </a:cubicBezTo>
                <a:cubicBezTo>
                  <a:pt x="1224708" y="2020369"/>
                  <a:pt x="1233890" y="1999645"/>
                  <a:pt x="1242678" y="1977740"/>
                </a:cubicBezTo>
                <a:cubicBezTo>
                  <a:pt x="1251466" y="1955835"/>
                  <a:pt x="1259074" y="1936684"/>
                  <a:pt x="1265501" y="1920289"/>
                </a:cubicBezTo>
                <a:lnTo>
                  <a:pt x="1536230" y="1271798"/>
                </a:lnTo>
                <a:cubicBezTo>
                  <a:pt x="1548822" y="1245433"/>
                  <a:pt x="1559840" y="1224184"/>
                  <a:pt x="1569284" y="1208051"/>
                </a:cubicBezTo>
                <a:cubicBezTo>
                  <a:pt x="1578728" y="1191917"/>
                  <a:pt x="1586598" y="1169094"/>
                  <a:pt x="1592894" y="1139581"/>
                </a:cubicBezTo>
                <a:cubicBezTo>
                  <a:pt x="1602207" y="1101805"/>
                  <a:pt x="1610339" y="1079769"/>
                  <a:pt x="1617291" y="1073473"/>
                </a:cubicBezTo>
                <a:cubicBezTo>
                  <a:pt x="1624243" y="1067177"/>
                  <a:pt x="1630801" y="1057733"/>
                  <a:pt x="1636966" y="1045141"/>
                </a:cubicBezTo>
                <a:cubicBezTo>
                  <a:pt x="1648378" y="1027696"/>
                  <a:pt x="1652313" y="1018514"/>
                  <a:pt x="1648771" y="1017596"/>
                </a:cubicBezTo>
                <a:cubicBezTo>
                  <a:pt x="1645230" y="1016678"/>
                  <a:pt x="1641295" y="1015366"/>
                  <a:pt x="1636966" y="1013661"/>
                </a:cubicBezTo>
                <a:close/>
                <a:moveTo>
                  <a:pt x="792074" y="938725"/>
                </a:moveTo>
                <a:lnTo>
                  <a:pt x="794283" y="942634"/>
                </a:lnTo>
                <a:cubicBezTo>
                  <a:pt x="794545" y="944732"/>
                  <a:pt x="794217" y="947421"/>
                  <a:pt x="793299" y="950700"/>
                </a:cubicBezTo>
                <a:lnTo>
                  <a:pt x="799595" y="944404"/>
                </a:lnTo>
                <a:cubicBezTo>
                  <a:pt x="797562" y="942896"/>
                  <a:pt x="795873" y="941633"/>
                  <a:pt x="794529" y="940617"/>
                </a:cubicBezTo>
                <a:close/>
                <a:moveTo>
                  <a:pt x="1630670" y="912924"/>
                </a:moveTo>
                <a:cubicBezTo>
                  <a:pt x="1627483" y="919414"/>
                  <a:pt x="1604476" y="968695"/>
                  <a:pt x="1561647" y="1060764"/>
                </a:cubicBezTo>
                <a:cubicBezTo>
                  <a:pt x="1518819" y="1152834"/>
                  <a:pt x="1475291" y="1248751"/>
                  <a:pt x="1431063" y="1348516"/>
                </a:cubicBezTo>
                <a:cubicBezTo>
                  <a:pt x="1386835" y="1448281"/>
                  <a:pt x="1361030" y="1512951"/>
                  <a:pt x="1353645" y="1542527"/>
                </a:cubicBezTo>
                <a:lnTo>
                  <a:pt x="1322165" y="1605487"/>
                </a:lnTo>
                <a:cubicBezTo>
                  <a:pt x="1311803" y="1630278"/>
                  <a:pt x="1302621" y="1651527"/>
                  <a:pt x="1294620" y="1669234"/>
                </a:cubicBezTo>
                <a:cubicBezTo>
                  <a:pt x="1286619" y="1686942"/>
                  <a:pt x="1285307" y="1703469"/>
                  <a:pt x="1290685" y="1718815"/>
                </a:cubicBezTo>
                <a:cubicBezTo>
                  <a:pt x="1282946" y="1712913"/>
                  <a:pt x="1277962" y="1712126"/>
                  <a:pt x="1275732" y="1716454"/>
                </a:cubicBezTo>
                <a:cubicBezTo>
                  <a:pt x="1273502" y="1720783"/>
                  <a:pt x="1263796" y="1746754"/>
                  <a:pt x="1246613" y="1794368"/>
                </a:cubicBezTo>
                <a:cubicBezTo>
                  <a:pt x="1227725" y="1846441"/>
                  <a:pt x="1208837" y="1894973"/>
                  <a:pt x="1189949" y="1939963"/>
                </a:cubicBezTo>
                <a:cubicBezTo>
                  <a:pt x="1171061" y="1984954"/>
                  <a:pt x="1152173" y="2035059"/>
                  <a:pt x="1133285" y="2090281"/>
                </a:cubicBezTo>
                <a:cubicBezTo>
                  <a:pt x="1139056" y="2084378"/>
                  <a:pt x="1143253" y="2078870"/>
                  <a:pt x="1145877" y="2073754"/>
                </a:cubicBezTo>
                <a:cubicBezTo>
                  <a:pt x="1148500" y="2068638"/>
                  <a:pt x="1152697" y="2061555"/>
                  <a:pt x="1158469" y="2052505"/>
                </a:cubicBezTo>
                <a:lnTo>
                  <a:pt x="1189949" y="2002136"/>
                </a:lnTo>
                <a:cubicBezTo>
                  <a:pt x="1197294" y="2002136"/>
                  <a:pt x="1201491" y="1995841"/>
                  <a:pt x="1202541" y="1983249"/>
                </a:cubicBezTo>
                <a:cubicBezTo>
                  <a:pt x="1208050" y="1968820"/>
                  <a:pt x="1209624" y="1961475"/>
                  <a:pt x="1207263" y="1961213"/>
                </a:cubicBezTo>
                <a:cubicBezTo>
                  <a:pt x="1204902" y="1960950"/>
                  <a:pt x="1203328" y="1959901"/>
                  <a:pt x="1202541" y="1958065"/>
                </a:cubicBezTo>
                <a:cubicBezTo>
                  <a:pt x="1210542" y="1956622"/>
                  <a:pt x="1213427" y="1954785"/>
                  <a:pt x="1211198" y="1952556"/>
                </a:cubicBezTo>
                <a:cubicBezTo>
                  <a:pt x="1208968" y="1950326"/>
                  <a:pt x="1210280" y="1937471"/>
                  <a:pt x="1215133" y="1913992"/>
                </a:cubicBezTo>
                <a:cubicBezTo>
                  <a:pt x="1223134" y="1895235"/>
                  <a:pt x="1227594" y="1876085"/>
                  <a:pt x="1228512" y="1856541"/>
                </a:cubicBezTo>
                <a:cubicBezTo>
                  <a:pt x="1229430" y="1836997"/>
                  <a:pt x="1235464" y="1835161"/>
                  <a:pt x="1246613" y="1851032"/>
                </a:cubicBezTo>
                <a:cubicBezTo>
                  <a:pt x="1249499" y="1842900"/>
                  <a:pt x="1251597" y="1838702"/>
                  <a:pt x="1252909" y="1838440"/>
                </a:cubicBezTo>
                <a:cubicBezTo>
                  <a:pt x="1254221" y="1838178"/>
                  <a:pt x="1256319" y="1833980"/>
                  <a:pt x="1259205" y="1825848"/>
                </a:cubicBezTo>
                <a:cubicBezTo>
                  <a:pt x="1253696" y="1832013"/>
                  <a:pt x="1250548" y="1835423"/>
                  <a:pt x="1249761" y="1836079"/>
                </a:cubicBezTo>
                <a:cubicBezTo>
                  <a:pt x="1248974" y="1836735"/>
                  <a:pt x="1245826" y="1835423"/>
                  <a:pt x="1240317" y="1832144"/>
                </a:cubicBezTo>
                <a:cubicBezTo>
                  <a:pt x="1248974" y="1805911"/>
                  <a:pt x="1255270" y="1795417"/>
                  <a:pt x="1259205" y="1800664"/>
                </a:cubicBezTo>
                <a:cubicBezTo>
                  <a:pt x="1263140" y="1805911"/>
                  <a:pt x="1269436" y="1795417"/>
                  <a:pt x="1278093" y="1769184"/>
                </a:cubicBezTo>
                <a:lnTo>
                  <a:pt x="1274568" y="1767190"/>
                </a:lnTo>
                <a:lnTo>
                  <a:pt x="1274552" y="1767413"/>
                </a:lnTo>
                <a:cubicBezTo>
                  <a:pt x="1273502" y="1768200"/>
                  <a:pt x="1270485" y="1768790"/>
                  <a:pt x="1265501" y="1769184"/>
                </a:cubicBezTo>
                <a:lnTo>
                  <a:pt x="1270129" y="1764555"/>
                </a:lnTo>
                <a:lnTo>
                  <a:pt x="1269043" y="1763871"/>
                </a:lnTo>
                <a:cubicBezTo>
                  <a:pt x="1268518" y="1763478"/>
                  <a:pt x="1268485" y="1763331"/>
                  <a:pt x="1268944" y="1763429"/>
                </a:cubicBezTo>
                <a:lnTo>
                  <a:pt x="1270641" y="1764043"/>
                </a:lnTo>
                <a:lnTo>
                  <a:pt x="1296981" y="1737704"/>
                </a:lnTo>
                <a:cubicBezTo>
                  <a:pt x="1303277" y="1718815"/>
                  <a:pt x="1309573" y="1699928"/>
                  <a:pt x="1315869" y="1681039"/>
                </a:cubicBezTo>
                <a:cubicBezTo>
                  <a:pt x="1356269" y="1591977"/>
                  <a:pt x="1395094" y="1500947"/>
                  <a:pt x="1432346" y="1407949"/>
                </a:cubicBezTo>
                <a:cubicBezTo>
                  <a:pt x="1469597" y="1314952"/>
                  <a:pt x="1508423" y="1225496"/>
                  <a:pt x="1548822" y="1139581"/>
                </a:cubicBezTo>
                <a:cubicBezTo>
                  <a:pt x="1563644" y="1111643"/>
                  <a:pt x="1581220" y="1074653"/>
                  <a:pt x="1601551" y="1028614"/>
                </a:cubicBezTo>
                <a:cubicBezTo>
                  <a:pt x="1621882" y="982574"/>
                  <a:pt x="1631589" y="944011"/>
                  <a:pt x="1630670" y="912924"/>
                </a:cubicBezTo>
                <a:close/>
                <a:moveTo>
                  <a:pt x="1441790" y="900332"/>
                </a:moveTo>
                <a:cubicBezTo>
                  <a:pt x="1427230" y="922893"/>
                  <a:pt x="1409129" y="958046"/>
                  <a:pt x="1387486" y="1005791"/>
                </a:cubicBezTo>
                <a:cubicBezTo>
                  <a:pt x="1365844" y="1053536"/>
                  <a:pt x="1352465" y="1091836"/>
                  <a:pt x="1347349" y="1120693"/>
                </a:cubicBezTo>
                <a:close/>
                <a:moveTo>
                  <a:pt x="1611782" y="856260"/>
                </a:moveTo>
                <a:cubicBezTo>
                  <a:pt x="1598141" y="872525"/>
                  <a:pt x="1582926" y="896659"/>
                  <a:pt x="1566136" y="928664"/>
                </a:cubicBezTo>
                <a:cubicBezTo>
                  <a:pt x="1549347" y="960669"/>
                  <a:pt x="1537279" y="978508"/>
                  <a:pt x="1529934" y="982181"/>
                </a:cubicBezTo>
                <a:cubicBezTo>
                  <a:pt x="1522064" y="980607"/>
                  <a:pt x="1517342" y="982181"/>
                  <a:pt x="1515768" y="986903"/>
                </a:cubicBezTo>
                <a:cubicBezTo>
                  <a:pt x="1514194" y="991625"/>
                  <a:pt x="1506324" y="1008939"/>
                  <a:pt x="1492158" y="1038845"/>
                </a:cubicBezTo>
                <a:cubicBezTo>
                  <a:pt x="1485862" y="1050388"/>
                  <a:pt x="1479566" y="1065078"/>
                  <a:pt x="1473270" y="1082917"/>
                </a:cubicBezTo>
                <a:cubicBezTo>
                  <a:pt x="1471040" y="1097870"/>
                  <a:pt x="1469204" y="1107314"/>
                  <a:pt x="1467761" y="1111249"/>
                </a:cubicBezTo>
                <a:cubicBezTo>
                  <a:pt x="1466318" y="1115184"/>
                  <a:pt x="1459760" y="1118332"/>
                  <a:pt x="1448086" y="1120693"/>
                </a:cubicBezTo>
                <a:cubicBezTo>
                  <a:pt x="1453857" y="1123185"/>
                  <a:pt x="1456480" y="1124497"/>
                  <a:pt x="1455956" y="1124628"/>
                </a:cubicBezTo>
                <a:cubicBezTo>
                  <a:pt x="1455431" y="1124759"/>
                  <a:pt x="1454906" y="1127645"/>
                  <a:pt x="1454382" y="1133285"/>
                </a:cubicBezTo>
                <a:cubicBezTo>
                  <a:pt x="1445725" y="1149812"/>
                  <a:pt x="1441003" y="1156108"/>
                  <a:pt x="1440216" y="1152173"/>
                </a:cubicBezTo>
                <a:cubicBezTo>
                  <a:pt x="1439429" y="1148238"/>
                  <a:pt x="1437855" y="1148238"/>
                  <a:pt x="1435494" y="1152173"/>
                </a:cubicBezTo>
                <a:lnTo>
                  <a:pt x="1416605" y="1208837"/>
                </a:lnTo>
                <a:cubicBezTo>
                  <a:pt x="1409916" y="1229037"/>
                  <a:pt x="1401259" y="1251598"/>
                  <a:pt x="1390635" y="1276520"/>
                </a:cubicBezTo>
                <a:cubicBezTo>
                  <a:pt x="1380010" y="1301442"/>
                  <a:pt x="1369779" y="1320854"/>
                  <a:pt x="1359941" y="1334758"/>
                </a:cubicBezTo>
                <a:lnTo>
                  <a:pt x="1372533" y="1341054"/>
                </a:lnTo>
                <a:cubicBezTo>
                  <a:pt x="1346300" y="1391160"/>
                  <a:pt x="1332659" y="1431035"/>
                  <a:pt x="1331609" y="1460678"/>
                </a:cubicBezTo>
                <a:cubicBezTo>
                  <a:pt x="1330560" y="1490322"/>
                  <a:pt x="1329511" y="1511309"/>
                  <a:pt x="1328461" y="1523639"/>
                </a:cubicBezTo>
                <a:cubicBezTo>
                  <a:pt x="1336200" y="1505407"/>
                  <a:pt x="1339610" y="1488355"/>
                  <a:pt x="1338692" y="1472484"/>
                </a:cubicBezTo>
                <a:cubicBezTo>
                  <a:pt x="1337774" y="1456612"/>
                  <a:pt x="1342759" y="1456875"/>
                  <a:pt x="1353645" y="1473270"/>
                </a:cubicBezTo>
                <a:lnTo>
                  <a:pt x="1347349" y="1454383"/>
                </a:lnTo>
                <a:cubicBezTo>
                  <a:pt x="1357711" y="1418836"/>
                  <a:pt x="1362171" y="1409655"/>
                  <a:pt x="1360728" y="1426838"/>
                </a:cubicBezTo>
                <a:cubicBezTo>
                  <a:pt x="1359285" y="1444020"/>
                  <a:pt x="1365319" y="1436413"/>
                  <a:pt x="1378829" y="1404014"/>
                </a:cubicBezTo>
                <a:lnTo>
                  <a:pt x="1372533" y="1385126"/>
                </a:lnTo>
                <a:cubicBezTo>
                  <a:pt x="1377780" y="1395751"/>
                  <a:pt x="1381453" y="1399686"/>
                  <a:pt x="1383551" y="1396931"/>
                </a:cubicBezTo>
                <a:cubicBezTo>
                  <a:pt x="1385650" y="1394177"/>
                  <a:pt x="1392471" y="1377650"/>
                  <a:pt x="1404014" y="1347350"/>
                </a:cubicBezTo>
                <a:lnTo>
                  <a:pt x="1382891" y="1373753"/>
                </a:lnTo>
                <a:lnTo>
                  <a:pt x="1410309" y="1296982"/>
                </a:lnTo>
                <a:cubicBezTo>
                  <a:pt x="1410179" y="1308131"/>
                  <a:pt x="1408867" y="1315739"/>
                  <a:pt x="1406375" y="1319805"/>
                </a:cubicBezTo>
                <a:cubicBezTo>
                  <a:pt x="1403882" y="1323871"/>
                  <a:pt x="1400997" y="1333053"/>
                  <a:pt x="1397717" y="1347350"/>
                </a:cubicBezTo>
                <a:lnTo>
                  <a:pt x="1416605" y="1322166"/>
                </a:lnTo>
                <a:cubicBezTo>
                  <a:pt x="1419885" y="1308262"/>
                  <a:pt x="1421196" y="1301442"/>
                  <a:pt x="1420541" y="1301704"/>
                </a:cubicBezTo>
                <a:cubicBezTo>
                  <a:pt x="1419885" y="1301966"/>
                  <a:pt x="1416475" y="1298294"/>
                  <a:pt x="1410309" y="1290686"/>
                </a:cubicBezTo>
                <a:cubicBezTo>
                  <a:pt x="1427099" y="1277569"/>
                  <a:pt x="1436018" y="1269174"/>
                  <a:pt x="1437068" y="1265502"/>
                </a:cubicBezTo>
                <a:cubicBezTo>
                  <a:pt x="1438117" y="1261829"/>
                  <a:pt x="1443888" y="1247138"/>
                  <a:pt x="1454382" y="1221429"/>
                </a:cubicBezTo>
                <a:cubicBezTo>
                  <a:pt x="1461727" y="1208837"/>
                  <a:pt x="1465924" y="1196245"/>
                  <a:pt x="1466974" y="1183654"/>
                </a:cubicBezTo>
                <a:lnTo>
                  <a:pt x="1448086" y="1215134"/>
                </a:lnTo>
                <a:cubicBezTo>
                  <a:pt x="1442314" y="1220511"/>
                  <a:pt x="1438117" y="1223922"/>
                  <a:pt x="1435494" y="1225365"/>
                </a:cubicBezTo>
                <a:cubicBezTo>
                  <a:pt x="1432870" y="1226807"/>
                  <a:pt x="1428673" y="1231792"/>
                  <a:pt x="1422901" y="1240318"/>
                </a:cubicBezTo>
                <a:lnTo>
                  <a:pt x="1485862" y="1070325"/>
                </a:lnTo>
                <a:cubicBezTo>
                  <a:pt x="1486124" y="1070063"/>
                  <a:pt x="1487173" y="1069013"/>
                  <a:pt x="1489010" y="1067177"/>
                </a:cubicBezTo>
                <a:cubicBezTo>
                  <a:pt x="1490846" y="1065341"/>
                  <a:pt x="1491895" y="1064291"/>
                  <a:pt x="1492158" y="1064029"/>
                </a:cubicBezTo>
                <a:lnTo>
                  <a:pt x="1485862" y="1120693"/>
                </a:lnTo>
                <a:lnTo>
                  <a:pt x="1529934" y="1045141"/>
                </a:lnTo>
                <a:lnTo>
                  <a:pt x="1498454" y="1057733"/>
                </a:lnTo>
                <a:cubicBezTo>
                  <a:pt x="1502913" y="1019563"/>
                  <a:pt x="1511308" y="999888"/>
                  <a:pt x="1523638" y="998708"/>
                </a:cubicBezTo>
                <a:cubicBezTo>
                  <a:pt x="1535968" y="997527"/>
                  <a:pt x="1544362" y="998314"/>
                  <a:pt x="1548822" y="1001069"/>
                </a:cubicBezTo>
                <a:cubicBezTo>
                  <a:pt x="1561152" y="974179"/>
                  <a:pt x="1564825" y="961850"/>
                  <a:pt x="1559840" y="964079"/>
                </a:cubicBezTo>
                <a:cubicBezTo>
                  <a:pt x="1554856" y="966309"/>
                  <a:pt x="1561677" y="955553"/>
                  <a:pt x="1580302" y="931812"/>
                </a:cubicBezTo>
                <a:cubicBezTo>
                  <a:pt x="1586729" y="918827"/>
                  <a:pt x="1592763" y="905448"/>
                  <a:pt x="1598403" y="891675"/>
                </a:cubicBezTo>
                <a:cubicBezTo>
                  <a:pt x="1604043" y="877903"/>
                  <a:pt x="1608503" y="866097"/>
                  <a:pt x="1611782" y="856260"/>
                </a:cubicBezTo>
                <a:close/>
                <a:moveTo>
                  <a:pt x="812187" y="843668"/>
                </a:moveTo>
                <a:cubicBezTo>
                  <a:pt x="767459" y="889052"/>
                  <a:pt x="718403" y="950963"/>
                  <a:pt x="665018" y="1029401"/>
                </a:cubicBezTo>
                <a:cubicBezTo>
                  <a:pt x="611633" y="1107839"/>
                  <a:pt x="576742" y="1176046"/>
                  <a:pt x="560346" y="1234022"/>
                </a:cubicBezTo>
                <a:cubicBezTo>
                  <a:pt x="569659" y="1215658"/>
                  <a:pt x="579365" y="1198869"/>
                  <a:pt x="589465" y="1183654"/>
                </a:cubicBezTo>
                <a:cubicBezTo>
                  <a:pt x="599565" y="1168438"/>
                  <a:pt x="610845" y="1151649"/>
                  <a:pt x="623306" y="1133285"/>
                </a:cubicBezTo>
                <a:lnTo>
                  <a:pt x="749227" y="931812"/>
                </a:lnTo>
                <a:cubicBezTo>
                  <a:pt x="767066" y="899283"/>
                  <a:pt x="788052" y="869901"/>
                  <a:pt x="812187" y="843668"/>
                </a:cubicBezTo>
                <a:close/>
                <a:moveTo>
                  <a:pt x="975884" y="742931"/>
                </a:moveTo>
                <a:cubicBezTo>
                  <a:pt x="950569" y="762082"/>
                  <a:pt x="927221" y="783593"/>
                  <a:pt x="905840" y="807466"/>
                </a:cubicBezTo>
                <a:cubicBezTo>
                  <a:pt x="884460" y="831338"/>
                  <a:pt x="865835" y="855998"/>
                  <a:pt x="849963" y="881444"/>
                </a:cubicBezTo>
                <a:cubicBezTo>
                  <a:pt x="872131" y="861506"/>
                  <a:pt x="893904" y="838421"/>
                  <a:pt x="915285" y="812188"/>
                </a:cubicBezTo>
                <a:cubicBezTo>
                  <a:pt x="936665" y="785954"/>
                  <a:pt x="956865" y="762869"/>
                  <a:pt x="975884" y="742931"/>
                </a:cubicBezTo>
                <a:close/>
                <a:moveTo>
                  <a:pt x="950700" y="679971"/>
                </a:moveTo>
                <a:cubicBezTo>
                  <a:pt x="927352" y="691776"/>
                  <a:pt x="911087" y="704368"/>
                  <a:pt x="901905" y="717747"/>
                </a:cubicBezTo>
                <a:cubicBezTo>
                  <a:pt x="892724" y="731126"/>
                  <a:pt x="879607" y="750014"/>
                  <a:pt x="862555" y="774412"/>
                </a:cubicBezTo>
                <a:close/>
                <a:moveTo>
                  <a:pt x="1725111" y="617011"/>
                </a:moveTo>
                <a:lnTo>
                  <a:pt x="1693631" y="654787"/>
                </a:lnTo>
                <a:cubicBezTo>
                  <a:pt x="1687335" y="662132"/>
                  <a:pt x="1681039" y="672626"/>
                  <a:pt x="1674743" y="686267"/>
                </a:cubicBezTo>
                <a:lnTo>
                  <a:pt x="1674743" y="667379"/>
                </a:lnTo>
                <a:cubicBezTo>
                  <a:pt x="1667004" y="681283"/>
                  <a:pt x="1657297" y="699122"/>
                  <a:pt x="1645623" y="720895"/>
                </a:cubicBezTo>
                <a:cubicBezTo>
                  <a:pt x="1633949" y="742669"/>
                  <a:pt x="1628965" y="760508"/>
                  <a:pt x="1630670" y="774412"/>
                </a:cubicBezTo>
                <a:cubicBezTo>
                  <a:pt x="1627653" y="776641"/>
                  <a:pt x="1625817" y="776904"/>
                  <a:pt x="1625161" y="775199"/>
                </a:cubicBezTo>
                <a:cubicBezTo>
                  <a:pt x="1624505" y="773493"/>
                  <a:pt x="1624243" y="775330"/>
                  <a:pt x="1624374" y="780708"/>
                </a:cubicBezTo>
                <a:cubicBezTo>
                  <a:pt x="1624637" y="789627"/>
                  <a:pt x="1625686" y="795398"/>
                  <a:pt x="1627523" y="798022"/>
                </a:cubicBezTo>
                <a:cubicBezTo>
                  <a:pt x="1629359" y="800645"/>
                  <a:pt x="1630408" y="803268"/>
                  <a:pt x="1630670" y="805892"/>
                </a:cubicBezTo>
                <a:cubicBezTo>
                  <a:pt x="1647591" y="775592"/>
                  <a:pt x="1665692" y="746473"/>
                  <a:pt x="1684974" y="718534"/>
                </a:cubicBezTo>
                <a:cubicBezTo>
                  <a:pt x="1704255" y="690596"/>
                  <a:pt x="1717634" y="656754"/>
                  <a:pt x="1725111" y="617011"/>
                </a:cubicBezTo>
                <a:close/>
                <a:moveTo>
                  <a:pt x="1536230" y="579235"/>
                </a:moveTo>
                <a:cubicBezTo>
                  <a:pt x="1475500" y="598910"/>
                  <a:pt x="1415950" y="625668"/>
                  <a:pt x="1357580" y="659509"/>
                </a:cubicBezTo>
                <a:cubicBezTo>
                  <a:pt x="1299211" y="693350"/>
                  <a:pt x="1247531" y="729552"/>
                  <a:pt x="1202541" y="768115"/>
                </a:cubicBezTo>
                <a:cubicBezTo>
                  <a:pt x="1183653" y="781757"/>
                  <a:pt x="1164765" y="798546"/>
                  <a:pt x="1145877" y="818484"/>
                </a:cubicBezTo>
                <a:cubicBezTo>
                  <a:pt x="1055633" y="896791"/>
                  <a:pt x="977982" y="990444"/>
                  <a:pt x="912924" y="1099444"/>
                </a:cubicBezTo>
                <a:cubicBezTo>
                  <a:pt x="847865" y="1208444"/>
                  <a:pt x="789102" y="1316263"/>
                  <a:pt x="736635" y="1422902"/>
                </a:cubicBezTo>
                <a:cubicBezTo>
                  <a:pt x="679971" y="1534249"/>
                  <a:pt x="633800" y="1671129"/>
                  <a:pt x="598122" y="1833543"/>
                </a:cubicBezTo>
                <a:cubicBezTo>
                  <a:pt x="562445" y="1995957"/>
                  <a:pt x="549853" y="2158022"/>
                  <a:pt x="560346" y="2319736"/>
                </a:cubicBezTo>
                <a:cubicBezTo>
                  <a:pt x="570839" y="2481451"/>
                  <a:pt x="617010" y="2616932"/>
                  <a:pt x="698859" y="2726179"/>
                </a:cubicBezTo>
                <a:cubicBezTo>
                  <a:pt x="778346" y="2826129"/>
                  <a:pt x="868064" y="2882793"/>
                  <a:pt x="968014" y="2896172"/>
                </a:cubicBezTo>
                <a:cubicBezTo>
                  <a:pt x="1067963" y="2909551"/>
                  <a:pt x="1173422" y="2884367"/>
                  <a:pt x="1284389" y="2820620"/>
                </a:cubicBezTo>
                <a:cubicBezTo>
                  <a:pt x="1369254" y="2769465"/>
                  <a:pt x="1445069" y="2708078"/>
                  <a:pt x="1511833" y="2636461"/>
                </a:cubicBezTo>
                <a:cubicBezTo>
                  <a:pt x="1578597" y="2564844"/>
                  <a:pt x="1637098" y="2487718"/>
                  <a:pt x="1687335" y="2405082"/>
                </a:cubicBezTo>
                <a:cubicBezTo>
                  <a:pt x="1785710" y="2244796"/>
                  <a:pt x="1858114" y="2050668"/>
                  <a:pt x="1904547" y="1822700"/>
                </a:cubicBezTo>
                <a:cubicBezTo>
                  <a:pt x="1950981" y="1594731"/>
                  <a:pt x="1928945" y="1388012"/>
                  <a:pt x="1838439" y="1202542"/>
                </a:cubicBezTo>
                <a:cubicBezTo>
                  <a:pt x="1829651" y="1187195"/>
                  <a:pt x="1822043" y="1175390"/>
                  <a:pt x="1815616" y="1167126"/>
                </a:cubicBezTo>
                <a:cubicBezTo>
                  <a:pt x="1809189" y="1158863"/>
                  <a:pt x="1800007" y="1151780"/>
                  <a:pt x="1788071" y="1145877"/>
                </a:cubicBezTo>
                <a:cubicBezTo>
                  <a:pt x="1734555" y="1301048"/>
                  <a:pt x="1671595" y="1470778"/>
                  <a:pt x="1599190" y="1655068"/>
                </a:cubicBezTo>
                <a:cubicBezTo>
                  <a:pt x="1526786" y="1839358"/>
                  <a:pt x="1463826" y="2013811"/>
                  <a:pt x="1410309" y="2178425"/>
                </a:cubicBezTo>
                <a:cubicBezTo>
                  <a:pt x="1398635" y="2219743"/>
                  <a:pt x="1385781" y="2256732"/>
                  <a:pt x="1371746" y="2289393"/>
                </a:cubicBezTo>
                <a:cubicBezTo>
                  <a:pt x="1357711" y="2322054"/>
                  <a:pt x="1336987" y="2348025"/>
                  <a:pt x="1309573" y="2367306"/>
                </a:cubicBezTo>
                <a:cubicBezTo>
                  <a:pt x="1256319" y="2393277"/>
                  <a:pt x="1175520" y="2401148"/>
                  <a:pt x="1067176" y="2390916"/>
                </a:cubicBezTo>
                <a:cubicBezTo>
                  <a:pt x="958832" y="2380685"/>
                  <a:pt x="878033" y="2366519"/>
                  <a:pt x="824779" y="2348418"/>
                </a:cubicBezTo>
                <a:cubicBezTo>
                  <a:pt x="829632" y="2317725"/>
                  <a:pt x="841962" y="2279949"/>
                  <a:pt x="861768" y="2235090"/>
                </a:cubicBezTo>
                <a:cubicBezTo>
                  <a:pt x="881574" y="2190230"/>
                  <a:pt x="898626" y="2152454"/>
                  <a:pt x="912924" y="2121761"/>
                </a:cubicBezTo>
                <a:cubicBezTo>
                  <a:pt x="928139" y="2083985"/>
                  <a:pt x="941780" y="2046209"/>
                  <a:pt x="953848" y="2008433"/>
                </a:cubicBezTo>
                <a:cubicBezTo>
                  <a:pt x="965915" y="1970656"/>
                  <a:pt x="979557" y="1932880"/>
                  <a:pt x="994772" y="1895104"/>
                </a:cubicBezTo>
                <a:cubicBezTo>
                  <a:pt x="1016677" y="1818502"/>
                  <a:pt x="1040549" y="1740327"/>
                  <a:pt x="1066389" y="1660577"/>
                </a:cubicBezTo>
                <a:cubicBezTo>
                  <a:pt x="1092229" y="1580828"/>
                  <a:pt x="1120823" y="1505800"/>
                  <a:pt x="1152173" y="1435494"/>
                </a:cubicBezTo>
                <a:lnTo>
                  <a:pt x="1435494" y="793300"/>
                </a:lnTo>
                <a:cubicBezTo>
                  <a:pt x="1452283" y="760770"/>
                  <a:pt x="1470646" y="725093"/>
                  <a:pt x="1490584" y="686267"/>
                </a:cubicBezTo>
                <a:cubicBezTo>
                  <a:pt x="1510521" y="647442"/>
                  <a:pt x="1525737" y="611764"/>
                  <a:pt x="1536230" y="579235"/>
                </a:cubicBezTo>
                <a:close/>
                <a:moveTo>
                  <a:pt x="1618078" y="541459"/>
                </a:moveTo>
                <a:cubicBezTo>
                  <a:pt x="1606929" y="550903"/>
                  <a:pt x="1593025" y="571365"/>
                  <a:pt x="1576367" y="602845"/>
                </a:cubicBezTo>
                <a:cubicBezTo>
                  <a:pt x="1559709" y="634325"/>
                  <a:pt x="1550527" y="657935"/>
                  <a:pt x="1548822" y="673675"/>
                </a:cubicBezTo>
                <a:cubicBezTo>
                  <a:pt x="1561152" y="651639"/>
                  <a:pt x="1572695" y="629603"/>
                  <a:pt x="1583450" y="607567"/>
                </a:cubicBezTo>
                <a:cubicBezTo>
                  <a:pt x="1594206" y="585531"/>
                  <a:pt x="1605749" y="563495"/>
                  <a:pt x="1618078" y="541459"/>
                </a:cubicBezTo>
                <a:close/>
                <a:moveTo>
                  <a:pt x="881443" y="528867"/>
                </a:moveTo>
                <a:cubicBezTo>
                  <a:pt x="874098" y="551165"/>
                  <a:pt x="862031" y="572676"/>
                  <a:pt x="845241" y="593401"/>
                </a:cubicBezTo>
                <a:cubicBezTo>
                  <a:pt x="828452" y="614125"/>
                  <a:pt x="813236" y="632489"/>
                  <a:pt x="799595" y="648491"/>
                </a:cubicBezTo>
                <a:cubicBezTo>
                  <a:pt x="792512" y="655705"/>
                  <a:pt x="783068" y="666461"/>
                  <a:pt x="771263" y="680758"/>
                </a:cubicBezTo>
                <a:cubicBezTo>
                  <a:pt x="759458" y="695056"/>
                  <a:pt x="750014" y="707385"/>
                  <a:pt x="742931" y="717747"/>
                </a:cubicBezTo>
                <a:cubicBezTo>
                  <a:pt x="698596" y="776510"/>
                  <a:pt x="655049" y="833699"/>
                  <a:pt x="612288" y="889314"/>
                </a:cubicBezTo>
                <a:cubicBezTo>
                  <a:pt x="569528" y="944929"/>
                  <a:pt x="529128" y="1005266"/>
                  <a:pt x="491090" y="1070325"/>
                </a:cubicBezTo>
                <a:cubicBezTo>
                  <a:pt x="473251" y="1095509"/>
                  <a:pt x="458560" y="1120693"/>
                  <a:pt x="447018" y="1145877"/>
                </a:cubicBezTo>
                <a:cubicBezTo>
                  <a:pt x="441115" y="1154797"/>
                  <a:pt x="437180" y="1162142"/>
                  <a:pt x="435213" y="1167913"/>
                </a:cubicBezTo>
                <a:cubicBezTo>
                  <a:pt x="433245" y="1173685"/>
                  <a:pt x="430884" y="1181030"/>
                  <a:pt x="428130" y="1189949"/>
                </a:cubicBezTo>
                <a:lnTo>
                  <a:pt x="402946" y="1227726"/>
                </a:lnTo>
                <a:cubicBezTo>
                  <a:pt x="417243" y="1162404"/>
                  <a:pt x="453183" y="1082130"/>
                  <a:pt x="510765" y="986903"/>
                </a:cubicBezTo>
                <a:cubicBezTo>
                  <a:pt x="568347" y="891675"/>
                  <a:pt x="618453" y="814549"/>
                  <a:pt x="661083" y="755523"/>
                </a:cubicBezTo>
                <a:cubicBezTo>
                  <a:pt x="689939" y="718141"/>
                  <a:pt x="723518" y="676430"/>
                  <a:pt x="761819" y="630390"/>
                </a:cubicBezTo>
                <a:cubicBezTo>
                  <a:pt x="800120" y="584350"/>
                  <a:pt x="839995" y="550509"/>
                  <a:pt x="881443" y="528867"/>
                </a:cubicBezTo>
                <a:close/>
                <a:moveTo>
                  <a:pt x="1187588" y="486368"/>
                </a:moveTo>
                <a:cubicBezTo>
                  <a:pt x="1186538" y="486368"/>
                  <a:pt x="1183128" y="487942"/>
                  <a:pt x="1177357" y="491090"/>
                </a:cubicBezTo>
                <a:lnTo>
                  <a:pt x="1181153" y="494131"/>
                </a:lnTo>
                <a:lnTo>
                  <a:pt x="1183653" y="491090"/>
                </a:lnTo>
                <a:cubicBezTo>
                  <a:pt x="1187325" y="487942"/>
                  <a:pt x="1188637" y="486368"/>
                  <a:pt x="1187588" y="486368"/>
                </a:cubicBezTo>
                <a:close/>
                <a:moveTo>
                  <a:pt x="1851031" y="396650"/>
                </a:moveTo>
                <a:cubicBezTo>
                  <a:pt x="1839095" y="408980"/>
                  <a:pt x="1829913" y="420522"/>
                  <a:pt x="1823486" y="431278"/>
                </a:cubicBezTo>
                <a:cubicBezTo>
                  <a:pt x="1817059" y="442034"/>
                  <a:pt x="1809451" y="453576"/>
                  <a:pt x="1800663" y="465906"/>
                </a:cubicBezTo>
                <a:lnTo>
                  <a:pt x="1800663" y="478498"/>
                </a:lnTo>
                <a:cubicBezTo>
                  <a:pt x="1790957" y="490959"/>
                  <a:pt x="1782037" y="503814"/>
                  <a:pt x="1773905" y="517062"/>
                </a:cubicBezTo>
                <a:cubicBezTo>
                  <a:pt x="1765773" y="530309"/>
                  <a:pt x="1760001" y="544738"/>
                  <a:pt x="1756591" y="560347"/>
                </a:cubicBezTo>
                <a:lnTo>
                  <a:pt x="1800663" y="478498"/>
                </a:lnTo>
                <a:close/>
                <a:moveTo>
                  <a:pt x="1078194" y="342347"/>
                </a:moveTo>
                <a:cubicBezTo>
                  <a:pt x="1083179" y="341691"/>
                  <a:pt x="1088950" y="343003"/>
                  <a:pt x="1095508" y="346282"/>
                </a:cubicBezTo>
                <a:cubicBezTo>
                  <a:pt x="1087769" y="351660"/>
                  <a:pt x="1084359" y="353496"/>
                  <a:pt x="1085277" y="351791"/>
                </a:cubicBezTo>
                <a:cubicBezTo>
                  <a:pt x="1086195" y="350086"/>
                  <a:pt x="1081211" y="350348"/>
                  <a:pt x="1070324" y="352578"/>
                </a:cubicBezTo>
                <a:cubicBezTo>
                  <a:pt x="1070587" y="346413"/>
                  <a:pt x="1073210" y="343003"/>
                  <a:pt x="1078194" y="342347"/>
                </a:cubicBezTo>
                <a:close/>
                <a:moveTo>
                  <a:pt x="1542526" y="314802"/>
                </a:moveTo>
                <a:cubicBezTo>
                  <a:pt x="1515243" y="323459"/>
                  <a:pt x="1492683" y="331329"/>
                  <a:pt x="1474844" y="338412"/>
                </a:cubicBezTo>
                <a:cubicBezTo>
                  <a:pt x="1457005" y="345495"/>
                  <a:pt x="1437592" y="356513"/>
                  <a:pt x="1416605" y="371466"/>
                </a:cubicBezTo>
                <a:lnTo>
                  <a:pt x="1391421" y="390354"/>
                </a:lnTo>
                <a:cubicBezTo>
                  <a:pt x="1386175" y="389305"/>
                  <a:pt x="1384076" y="391403"/>
                  <a:pt x="1385125" y="396650"/>
                </a:cubicBezTo>
                <a:cubicBezTo>
                  <a:pt x="1384863" y="396650"/>
                  <a:pt x="1383814" y="396650"/>
                  <a:pt x="1381977" y="396650"/>
                </a:cubicBezTo>
                <a:cubicBezTo>
                  <a:pt x="1380141" y="396650"/>
                  <a:pt x="1379092" y="396650"/>
                  <a:pt x="1378829" y="396650"/>
                </a:cubicBezTo>
                <a:cubicBezTo>
                  <a:pt x="1379092" y="396519"/>
                  <a:pt x="1380141" y="396781"/>
                  <a:pt x="1381977" y="397437"/>
                </a:cubicBezTo>
                <a:cubicBezTo>
                  <a:pt x="1383814" y="398093"/>
                  <a:pt x="1384863" y="399929"/>
                  <a:pt x="1385125" y="402946"/>
                </a:cubicBezTo>
                <a:cubicBezTo>
                  <a:pt x="1392077" y="408717"/>
                  <a:pt x="1414376" y="398749"/>
                  <a:pt x="1452021" y="373040"/>
                </a:cubicBezTo>
                <a:cubicBezTo>
                  <a:pt x="1489666" y="347331"/>
                  <a:pt x="1519834" y="327918"/>
                  <a:pt x="1542526" y="314802"/>
                </a:cubicBezTo>
                <a:close/>
                <a:moveTo>
                  <a:pt x="1455365" y="258039"/>
                </a:moveTo>
                <a:lnTo>
                  <a:pt x="1458946" y="259712"/>
                </a:lnTo>
                <a:lnTo>
                  <a:pt x="1458120" y="261777"/>
                </a:lnTo>
                <a:cubicBezTo>
                  <a:pt x="1457071" y="263220"/>
                  <a:pt x="1455825" y="262794"/>
                  <a:pt x="1454382" y="260498"/>
                </a:cubicBezTo>
                <a:cubicBezTo>
                  <a:pt x="1452939" y="258203"/>
                  <a:pt x="1453267" y="257383"/>
                  <a:pt x="1455365" y="258039"/>
                </a:cubicBezTo>
                <a:close/>
                <a:moveTo>
                  <a:pt x="1309573" y="195177"/>
                </a:moveTo>
                <a:cubicBezTo>
                  <a:pt x="1303539" y="200817"/>
                  <a:pt x="1298293" y="205277"/>
                  <a:pt x="1293833" y="208556"/>
                </a:cubicBezTo>
                <a:cubicBezTo>
                  <a:pt x="1289373" y="211836"/>
                  <a:pt x="1284127" y="217869"/>
                  <a:pt x="1278093" y="226657"/>
                </a:cubicBezTo>
                <a:cubicBezTo>
                  <a:pt x="1278093" y="226920"/>
                  <a:pt x="1278093" y="227969"/>
                  <a:pt x="1278093" y="229806"/>
                </a:cubicBezTo>
                <a:cubicBezTo>
                  <a:pt x="1278093" y="231642"/>
                  <a:pt x="1278093" y="232691"/>
                  <a:pt x="1278093" y="232953"/>
                </a:cubicBezTo>
                <a:cubicBezTo>
                  <a:pt x="1277831" y="233347"/>
                  <a:pt x="1276781" y="234134"/>
                  <a:pt x="1274945" y="235314"/>
                </a:cubicBezTo>
                <a:cubicBezTo>
                  <a:pt x="1273109" y="236495"/>
                  <a:pt x="1272059" y="235708"/>
                  <a:pt x="1271797" y="232953"/>
                </a:cubicBezTo>
                <a:lnTo>
                  <a:pt x="1227725" y="258138"/>
                </a:lnTo>
                <a:cubicBezTo>
                  <a:pt x="1211591" y="268237"/>
                  <a:pt x="1193490" y="279518"/>
                  <a:pt x="1173422" y="291979"/>
                </a:cubicBezTo>
                <a:cubicBezTo>
                  <a:pt x="1153353" y="304439"/>
                  <a:pt x="1133678" y="314146"/>
                  <a:pt x="1114396" y="321098"/>
                </a:cubicBezTo>
                <a:cubicBezTo>
                  <a:pt x="1132760" y="302472"/>
                  <a:pt x="1162141" y="278337"/>
                  <a:pt x="1202541" y="248694"/>
                </a:cubicBezTo>
                <a:cubicBezTo>
                  <a:pt x="1242940" y="219049"/>
                  <a:pt x="1278618" y="201211"/>
                  <a:pt x="1309573" y="195177"/>
                </a:cubicBezTo>
                <a:close/>
                <a:moveTo>
                  <a:pt x="2027320" y="169993"/>
                </a:moveTo>
                <a:cubicBezTo>
                  <a:pt x="2005022" y="177339"/>
                  <a:pt x="1985084" y="190980"/>
                  <a:pt x="1967508" y="210917"/>
                </a:cubicBezTo>
                <a:cubicBezTo>
                  <a:pt x="1949931" y="230855"/>
                  <a:pt x="1936290" y="250792"/>
                  <a:pt x="1926584" y="270729"/>
                </a:cubicBezTo>
                <a:cubicBezTo>
                  <a:pt x="1943373" y="258662"/>
                  <a:pt x="1961737" y="240299"/>
                  <a:pt x="1981674" y="215639"/>
                </a:cubicBezTo>
                <a:cubicBezTo>
                  <a:pt x="2001611" y="190980"/>
                  <a:pt x="2016827" y="175765"/>
                  <a:pt x="2027320" y="169993"/>
                </a:cubicBezTo>
                <a:close/>
                <a:moveTo>
                  <a:pt x="2132016" y="145350"/>
                </a:moveTo>
                <a:cubicBezTo>
                  <a:pt x="2126064" y="145055"/>
                  <a:pt x="2116349" y="146973"/>
                  <a:pt x="2102872" y="151105"/>
                </a:cubicBezTo>
                <a:cubicBezTo>
                  <a:pt x="2085821" y="155565"/>
                  <a:pt x="2066408" y="165534"/>
                  <a:pt x="2044634" y="181011"/>
                </a:cubicBezTo>
                <a:cubicBezTo>
                  <a:pt x="2022860" y="196489"/>
                  <a:pt x="2006596" y="209606"/>
                  <a:pt x="1995840" y="220361"/>
                </a:cubicBezTo>
                <a:cubicBezTo>
                  <a:pt x="1981674" y="237413"/>
                  <a:pt x="1964360" y="259974"/>
                  <a:pt x="1943898" y="288044"/>
                </a:cubicBezTo>
                <a:cubicBezTo>
                  <a:pt x="1923435" y="316113"/>
                  <a:pt x="1909269" y="341822"/>
                  <a:pt x="1901399" y="365170"/>
                </a:cubicBezTo>
                <a:cubicBezTo>
                  <a:pt x="1910188" y="360055"/>
                  <a:pt x="1916221" y="356119"/>
                  <a:pt x="1919501" y="353365"/>
                </a:cubicBezTo>
                <a:cubicBezTo>
                  <a:pt x="1922780" y="350610"/>
                  <a:pt x="1927239" y="341953"/>
                  <a:pt x="1932879" y="327394"/>
                </a:cubicBezTo>
                <a:cubicBezTo>
                  <a:pt x="1939438" y="333165"/>
                  <a:pt x="1940487" y="338937"/>
                  <a:pt x="1936028" y="344708"/>
                </a:cubicBezTo>
                <a:cubicBezTo>
                  <a:pt x="1931568" y="350479"/>
                  <a:pt x="1920025" y="359399"/>
                  <a:pt x="1901399" y="371466"/>
                </a:cubicBezTo>
                <a:cubicBezTo>
                  <a:pt x="1886315" y="386944"/>
                  <a:pt x="1869263" y="411078"/>
                  <a:pt x="1850244" y="443870"/>
                </a:cubicBezTo>
                <a:cubicBezTo>
                  <a:pt x="1840734" y="460266"/>
                  <a:pt x="1834471" y="474498"/>
                  <a:pt x="1831454" y="486565"/>
                </a:cubicBezTo>
                <a:lnTo>
                  <a:pt x="1831996" y="509939"/>
                </a:lnTo>
                <a:lnTo>
                  <a:pt x="1831847" y="516299"/>
                </a:lnTo>
                <a:lnTo>
                  <a:pt x="1822699" y="517062"/>
                </a:lnTo>
                <a:cubicBezTo>
                  <a:pt x="1824273" y="512995"/>
                  <a:pt x="1821125" y="514832"/>
                  <a:pt x="1813255" y="522570"/>
                </a:cubicBezTo>
                <a:cubicBezTo>
                  <a:pt x="1819158" y="534244"/>
                  <a:pt x="1819945" y="543951"/>
                  <a:pt x="1815616" y="551690"/>
                </a:cubicBezTo>
                <a:cubicBezTo>
                  <a:pt x="1811287" y="559428"/>
                  <a:pt x="1804205" y="570709"/>
                  <a:pt x="1794367" y="585531"/>
                </a:cubicBezTo>
                <a:lnTo>
                  <a:pt x="1769183" y="617011"/>
                </a:lnTo>
                <a:cubicBezTo>
                  <a:pt x="1768921" y="619765"/>
                  <a:pt x="1767871" y="622126"/>
                  <a:pt x="1766035" y="624094"/>
                </a:cubicBezTo>
                <a:cubicBezTo>
                  <a:pt x="1764199" y="626062"/>
                  <a:pt x="1763149" y="629996"/>
                  <a:pt x="1762887" y="635899"/>
                </a:cubicBezTo>
                <a:cubicBezTo>
                  <a:pt x="1756985" y="642195"/>
                  <a:pt x="1753049" y="648491"/>
                  <a:pt x="1751082" y="654787"/>
                </a:cubicBezTo>
                <a:cubicBezTo>
                  <a:pt x="1749114" y="661083"/>
                  <a:pt x="1746753" y="667379"/>
                  <a:pt x="1743999" y="673675"/>
                </a:cubicBezTo>
                <a:cubicBezTo>
                  <a:pt x="1747672" y="670396"/>
                  <a:pt x="1752918" y="665936"/>
                  <a:pt x="1759739" y="660296"/>
                </a:cubicBezTo>
                <a:cubicBezTo>
                  <a:pt x="1766560" y="654656"/>
                  <a:pt x="1771806" y="648622"/>
                  <a:pt x="1775479" y="642195"/>
                </a:cubicBezTo>
                <a:cubicBezTo>
                  <a:pt x="1778365" y="639440"/>
                  <a:pt x="1780463" y="637079"/>
                  <a:pt x="1781775" y="635112"/>
                </a:cubicBezTo>
                <a:cubicBezTo>
                  <a:pt x="1783087" y="633145"/>
                  <a:pt x="1785185" y="629210"/>
                  <a:pt x="1788071" y="623307"/>
                </a:cubicBezTo>
                <a:lnTo>
                  <a:pt x="1800663" y="598123"/>
                </a:lnTo>
                <a:cubicBezTo>
                  <a:pt x="1807877" y="581989"/>
                  <a:pt x="1815485" y="565462"/>
                  <a:pt x="1823486" y="548542"/>
                </a:cubicBezTo>
                <a:cubicBezTo>
                  <a:pt x="1827486" y="540081"/>
                  <a:pt x="1830208" y="532113"/>
                  <a:pt x="1831651" y="524636"/>
                </a:cubicBezTo>
                <a:lnTo>
                  <a:pt x="1831847" y="516299"/>
                </a:lnTo>
                <a:lnTo>
                  <a:pt x="1832143" y="516275"/>
                </a:lnTo>
                <a:lnTo>
                  <a:pt x="1831996" y="509939"/>
                </a:lnTo>
                <a:lnTo>
                  <a:pt x="1832143" y="503682"/>
                </a:lnTo>
                <a:cubicBezTo>
                  <a:pt x="1839882" y="511553"/>
                  <a:pt x="1844867" y="514701"/>
                  <a:pt x="1847096" y="513127"/>
                </a:cubicBezTo>
                <a:cubicBezTo>
                  <a:pt x="1849326" y="511553"/>
                  <a:pt x="1859033" y="495813"/>
                  <a:pt x="1876215" y="465906"/>
                </a:cubicBezTo>
                <a:cubicBezTo>
                  <a:pt x="1891955" y="443083"/>
                  <a:pt x="1907695" y="417899"/>
                  <a:pt x="1923435" y="390354"/>
                </a:cubicBezTo>
                <a:cubicBezTo>
                  <a:pt x="1939176" y="362809"/>
                  <a:pt x="1954916" y="337625"/>
                  <a:pt x="1970656" y="314802"/>
                </a:cubicBezTo>
                <a:lnTo>
                  <a:pt x="2008432" y="270729"/>
                </a:lnTo>
                <a:cubicBezTo>
                  <a:pt x="2005677" y="287388"/>
                  <a:pt x="2001742" y="298143"/>
                  <a:pt x="1996627" y="302997"/>
                </a:cubicBezTo>
                <a:cubicBezTo>
                  <a:pt x="1991511" y="307850"/>
                  <a:pt x="1982854" y="320180"/>
                  <a:pt x="1970656" y="339986"/>
                </a:cubicBezTo>
                <a:lnTo>
                  <a:pt x="2043431" y="249017"/>
                </a:lnTo>
                <a:lnTo>
                  <a:pt x="2036764" y="255777"/>
                </a:lnTo>
                <a:cubicBezTo>
                  <a:pt x="2030468" y="261941"/>
                  <a:pt x="2021024" y="266926"/>
                  <a:pt x="2008432" y="270729"/>
                </a:cubicBezTo>
                <a:cubicBezTo>
                  <a:pt x="2015384" y="258138"/>
                  <a:pt x="2023516" y="247120"/>
                  <a:pt x="2032829" y="237675"/>
                </a:cubicBezTo>
                <a:cubicBezTo>
                  <a:pt x="2042142" y="228231"/>
                  <a:pt x="2048700" y="220361"/>
                  <a:pt x="2052504" y="214065"/>
                </a:cubicBezTo>
                <a:cubicBezTo>
                  <a:pt x="2055193" y="210590"/>
                  <a:pt x="2056997" y="208786"/>
                  <a:pt x="2057915" y="208655"/>
                </a:cubicBezTo>
                <a:lnTo>
                  <a:pt x="2058440" y="209434"/>
                </a:lnTo>
                <a:lnTo>
                  <a:pt x="2058800" y="207769"/>
                </a:lnTo>
                <a:cubicBezTo>
                  <a:pt x="2060374" y="202457"/>
                  <a:pt x="2061751" y="198080"/>
                  <a:pt x="2062932" y="194636"/>
                </a:cubicBezTo>
                <a:lnTo>
                  <a:pt x="2063217" y="193908"/>
                </a:lnTo>
                <a:lnTo>
                  <a:pt x="2062932" y="193751"/>
                </a:lnTo>
                <a:cubicBezTo>
                  <a:pt x="2061751" y="192669"/>
                  <a:pt x="2060374" y="191046"/>
                  <a:pt x="2058800" y="188881"/>
                </a:cubicBezTo>
                <a:lnTo>
                  <a:pt x="2065189" y="188881"/>
                </a:lnTo>
                <a:lnTo>
                  <a:pt x="2065883" y="187111"/>
                </a:lnTo>
                <a:cubicBezTo>
                  <a:pt x="2067457" y="183963"/>
                  <a:pt x="2068244" y="184553"/>
                  <a:pt x="2068244" y="188881"/>
                </a:cubicBezTo>
                <a:lnTo>
                  <a:pt x="2071392" y="188881"/>
                </a:lnTo>
                <a:cubicBezTo>
                  <a:pt x="2079918" y="188750"/>
                  <a:pt x="2084903" y="187438"/>
                  <a:pt x="2086345" y="184946"/>
                </a:cubicBezTo>
                <a:cubicBezTo>
                  <a:pt x="2087788" y="182454"/>
                  <a:pt x="2091199" y="179568"/>
                  <a:pt x="2096576" y="176289"/>
                </a:cubicBezTo>
                <a:cubicBezTo>
                  <a:pt x="2105758" y="170124"/>
                  <a:pt x="2114153" y="165140"/>
                  <a:pt x="2121760" y="161336"/>
                </a:cubicBezTo>
                <a:cubicBezTo>
                  <a:pt x="2129368" y="157532"/>
                  <a:pt x="2137763" y="154122"/>
                  <a:pt x="2146945" y="151105"/>
                </a:cubicBezTo>
                <a:cubicBezTo>
                  <a:pt x="2144715" y="150318"/>
                  <a:pt x="2141304" y="148744"/>
                  <a:pt x="2136713" y="146383"/>
                </a:cubicBezTo>
                <a:cubicBezTo>
                  <a:pt x="2135566" y="145793"/>
                  <a:pt x="2134000" y="145448"/>
                  <a:pt x="2132016" y="145350"/>
                </a:cubicBezTo>
                <a:close/>
                <a:moveTo>
                  <a:pt x="2077688" y="132217"/>
                </a:moveTo>
                <a:cubicBezTo>
                  <a:pt x="2068507" y="131955"/>
                  <a:pt x="2061686" y="132479"/>
                  <a:pt x="2057226" y="133791"/>
                </a:cubicBezTo>
                <a:cubicBezTo>
                  <a:pt x="2052767" y="135103"/>
                  <a:pt x="2049094" y="138776"/>
                  <a:pt x="2046208" y="144809"/>
                </a:cubicBezTo>
                <a:cubicBezTo>
                  <a:pt x="2062735" y="142448"/>
                  <a:pt x="2069031" y="142448"/>
                  <a:pt x="2065096" y="144809"/>
                </a:cubicBezTo>
                <a:cubicBezTo>
                  <a:pt x="2070737" y="141923"/>
                  <a:pt x="2073622" y="139825"/>
                  <a:pt x="2073753" y="138513"/>
                </a:cubicBezTo>
                <a:cubicBezTo>
                  <a:pt x="2073885" y="137202"/>
                  <a:pt x="2075196" y="135103"/>
                  <a:pt x="2077688" y="132217"/>
                </a:cubicBezTo>
                <a:close/>
                <a:moveTo>
                  <a:pt x="2039912" y="100737"/>
                </a:moveTo>
                <a:cubicBezTo>
                  <a:pt x="2033616" y="104147"/>
                  <a:pt x="2027320" y="108344"/>
                  <a:pt x="2021024" y="113329"/>
                </a:cubicBezTo>
                <a:cubicBezTo>
                  <a:pt x="2014728" y="118313"/>
                  <a:pt x="2008432" y="122511"/>
                  <a:pt x="2002136" y="125921"/>
                </a:cubicBezTo>
                <a:close/>
                <a:moveTo>
                  <a:pt x="1958064" y="0"/>
                </a:moveTo>
                <a:lnTo>
                  <a:pt x="2027320" y="0"/>
                </a:lnTo>
                <a:cubicBezTo>
                  <a:pt x="2040174" y="6034"/>
                  <a:pt x="2053816" y="11281"/>
                  <a:pt x="2068244" y="15741"/>
                </a:cubicBezTo>
                <a:cubicBezTo>
                  <a:pt x="2082673" y="20200"/>
                  <a:pt x="2096314" y="25447"/>
                  <a:pt x="2109168" y="31481"/>
                </a:cubicBezTo>
                <a:cubicBezTo>
                  <a:pt x="2138156" y="47745"/>
                  <a:pt x="2168325" y="67158"/>
                  <a:pt x="2199674" y="89719"/>
                </a:cubicBezTo>
                <a:cubicBezTo>
                  <a:pt x="2231023" y="112280"/>
                  <a:pt x="2259617" y="134840"/>
                  <a:pt x="2285457" y="157401"/>
                </a:cubicBezTo>
                <a:lnTo>
                  <a:pt x="2310641" y="182585"/>
                </a:lnTo>
                <a:cubicBezTo>
                  <a:pt x="2289523" y="175109"/>
                  <a:pt x="2271947" y="166452"/>
                  <a:pt x="2257912" y="156614"/>
                </a:cubicBezTo>
                <a:cubicBezTo>
                  <a:pt x="2243877" y="146777"/>
                  <a:pt x="2208987" y="142842"/>
                  <a:pt x="2153241" y="144809"/>
                </a:cubicBezTo>
                <a:cubicBezTo>
                  <a:pt x="2167013" y="152417"/>
                  <a:pt x="2178818" y="156090"/>
                  <a:pt x="2188656" y="155827"/>
                </a:cubicBezTo>
                <a:cubicBezTo>
                  <a:pt x="2198493" y="155565"/>
                  <a:pt x="2218168" y="162386"/>
                  <a:pt x="2247681" y="176289"/>
                </a:cubicBezTo>
                <a:cubicBezTo>
                  <a:pt x="2244795" y="182061"/>
                  <a:pt x="2242697" y="186258"/>
                  <a:pt x="2241385" y="188881"/>
                </a:cubicBezTo>
                <a:cubicBezTo>
                  <a:pt x="2240073" y="191505"/>
                  <a:pt x="2219087" y="195702"/>
                  <a:pt x="2178425" y="201473"/>
                </a:cubicBezTo>
                <a:lnTo>
                  <a:pt x="2134353" y="245546"/>
                </a:lnTo>
                <a:cubicBezTo>
                  <a:pt x="2116251" y="259712"/>
                  <a:pt x="2100511" y="272304"/>
                  <a:pt x="2087132" y="283322"/>
                </a:cubicBezTo>
                <a:cubicBezTo>
                  <a:pt x="2073753" y="294340"/>
                  <a:pt x="2058013" y="313228"/>
                  <a:pt x="2039912" y="339986"/>
                </a:cubicBezTo>
                <a:lnTo>
                  <a:pt x="2027320" y="333690"/>
                </a:lnTo>
                <a:cubicBezTo>
                  <a:pt x="2042798" y="310735"/>
                  <a:pt x="2059063" y="287388"/>
                  <a:pt x="2076114" y="263646"/>
                </a:cubicBezTo>
                <a:cubicBezTo>
                  <a:pt x="2093166" y="239905"/>
                  <a:pt x="2112579" y="221280"/>
                  <a:pt x="2134353" y="207769"/>
                </a:cubicBezTo>
                <a:cubicBezTo>
                  <a:pt x="2089493" y="223116"/>
                  <a:pt x="2048569" y="261679"/>
                  <a:pt x="2011580" y="323459"/>
                </a:cubicBezTo>
                <a:cubicBezTo>
                  <a:pt x="1974591" y="385238"/>
                  <a:pt x="1946259" y="434820"/>
                  <a:pt x="1926584" y="472202"/>
                </a:cubicBezTo>
                <a:cubicBezTo>
                  <a:pt x="1926190" y="473645"/>
                  <a:pt x="1926977" y="475482"/>
                  <a:pt x="1928945" y="477711"/>
                </a:cubicBezTo>
                <a:cubicBezTo>
                  <a:pt x="1930912" y="479941"/>
                  <a:pt x="1936421" y="473907"/>
                  <a:pt x="1945472" y="459610"/>
                </a:cubicBezTo>
                <a:lnTo>
                  <a:pt x="1939176" y="497387"/>
                </a:lnTo>
                <a:cubicBezTo>
                  <a:pt x="1926879" y="490795"/>
                  <a:pt x="1920115" y="486639"/>
                  <a:pt x="1918886" y="484918"/>
                </a:cubicBezTo>
                <a:lnTo>
                  <a:pt x="1919337" y="484250"/>
                </a:lnTo>
                <a:lnTo>
                  <a:pt x="1918246" y="484376"/>
                </a:lnTo>
                <a:cubicBezTo>
                  <a:pt x="1917148" y="484491"/>
                  <a:pt x="1915730" y="484630"/>
                  <a:pt x="1913992" y="484794"/>
                </a:cubicBezTo>
                <a:lnTo>
                  <a:pt x="1869919" y="572939"/>
                </a:lnTo>
                <a:cubicBezTo>
                  <a:pt x="1876084" y="567167"/>
                  <a:pt x="1881069" y="561396"/>
                  <a:pt x="1884873" y="555625"/>
                </a:cubicBezTo>
                <a:cubicBezTo>
                  <a:pt x="1888676" y="549853"/>
                  <a:pt x="1892087" y="540934"/>
                  <a:pt x="1895103" y="528867"/>
                </a:cubicBezTo>
                <a:lnTo>
                  <a:pt x="1926584" y="497387"/>
                </a:lnTo>
                <a:cubicBezTo>
                  <a:pt x="1926977" y="500141"/>
                  <a:pt x="1927764" y="502502"/>
                  <a:pt x="1928945" y="504470"/>
                </a:cubicBezTo>
                <a:cubicBezTo>
                  <a:pt x="1930125" y="506437"/>
                  <a:pt x="1929338" y="510372"/>
                  <a:pt x="1926584" y="516275"/>
                </a:cubicBezTo>
                <a:lnTo>
                  <a:pt x="1901399" y="572939"/>
                </a:lnTo>
                <a:cubicBezTo>
                  <a:pt x="1922649" y="564544"/>
                  <a:pt x="1952555" y="564019"/>
                  <a:pt x="1991118" y="571365"/>
                </a:cubicBezTo>
                <a:cubicBezTo>
                  <a:pt x="2029681" y="578710"/>
                  <a:pt x="2062735" y="587630"/>
                  <a:pt x="2090280" y="598123"/>
                </a:cubicBezTo>
                <a:cubicBezTo>
                  <a:pt x="2140386" y="623438"/>
                  <a:pt x="2184983" y="654656"/>
                  <a:pt x="2224071" y="691776"/>
                </a:cubicBezTo>
                <a:cubicBezTo>
                  <a:pt x="2263159" y="728897"/>
                  <a:pt x="2298311" y="771132"/>
                  <a:pt x="2329529" y="818484"/>
                </a:cubicBezTo>
                <a:cubicBezTo>
                  <a:pt x="2345531" y="840258"/>
                  <a:pt x="2360747" y="862818"/>
                  <a:pt x="2375175" y="886166"/>
                </a:cubicBezTo>
                <a:cubicBezTo>
                  <a:pt x="2389603" y="909514"/>
                  <a:pt x="2401671" y="935222"/>
                  <a:pt x="2411377" y="963293"/>
                </a:cubicBezTo>
                <a:cubicBezTo>
                  <a:pt x="2464369" y="1081474"/>
                  <a:pt x="2500047" y="1210280"/>
                  <a:pt x="2518410" y="1349711"/>
                </a:cubicBezTo>
                <a:cubicBezTo>
                  <a:pt x="2536773" y="1489142"/>
                  <a:pt x="2540971" y="1628966"/>
                  <a:pt x="2531002" y="1769184"/>
                </a:cubicBezTo>
                <a:cubicBezTo>
                  <a:pt x="2520640" y="1899564"/>
                  <a:pt x="2498866" y="2027583"/>
                  <a:pt x="2465681" y="2153241"/>
                </a:cubicBezTo>
                <a:cubicBezTo>
                  <a:pt x="2432495" y="2278899"/>
                  <a:pt x="2393408" y="2394326"/>
                  <a:pt x="2348417" y="2499523"/>
                </a:cubicBezTo>
                <a:cubicBezTo>
                  <a:pt x="2323889" y="2560778"/>
                  <a:pt x="2287949" y="2635018"/>
                  <a:pt x="2240598" y="2722245"/>
                </a:cubicBezTo>
                <a:cubicBezTo>
                  <a:pt x="2193246" y="2809471"/>
                  <a:pt x="2149437" y="2882137"/>
                  <a:pt x="2109168" y="2940244"/>
                </a:cubicBezTo>
                <a:lnTo>
                  <a:pt x="1958064" y="3129125"/>
                </a:lnTo>
                <a:cubicBezTo>
                  <a:pt x="1891693" y="3199037"/>
                  <a:pt x="1819813" y="3263834"/>
                  <a:pt x="1742425" y="3323515"/>
                </a:cubicBezTo>
                <a:cubicBezTo>
                  <a:pt x="1665036" y="3383196"/>
                  <a:pt x="1583713" y="3433826"/>
                  <a:pt x="1498454" y="3475406"/>
                </a:cubicBezTo>
                <a:cubicBezTo>
                  <a:pt x="1323739" y="3559354"/>
                  <a:pt x="1141155" y="3596080"/>
                  <a:pt x="950700" y="3585587"/>
                </a:cubicBezTo>
                <a:cubicBezTo>
                  <a:pt x="760245" y="3575094"/>
                  <a:pt x="590252" y="3504788"/>
                  <a:pt x="440722" y="3374670"/>
                </a:cubicBezTo>
                <a:cubicBezTo>
                  <a:pt x="400716" y="3336107"/>
                  <a:pt x="364251" y="3299905"/>
                  <a:pt x="331328" y="3266064"/>
                </a:cubicBezTo>
                <a:cubicBezTo>
                  <a:pt x="298405" y="3232222"/>
                  <a:pt x="263515" y="3186576"/>
                  <a:pt x="226657" y="3129125"/>
                </a:cubicBezTo>
                <a:cubicBezTo>
                  <a:pt x="200555" y="3086627"/>
                  <a:pt x="174059" y="3036259"/>
                  <a:pt x="147170" y="2978020"/>
                </a:cubicBezTo>
                <a:cubicBezTo>
                  <a:pt x="120280" y="2919782"/>
                  <a:pt x="98507" y="2863118"/>
                  <a:pt x="81848" y="2808028"/>
                </a:cubicBezTo>
                <a:cubicBezTo>
                  <a:pt x="61911" y="2750315"/>
                  <a:pt x="45122" y="2689453"/>
                  <a:pt x="31480" y="2625443"/>
                </a:cubicBezTo>
                <a:cubicBezTo>
                  <a:pt x="28595" y="2597636"/>
                  <a:pt x="24922" y="2563532"/>
                  <a:pt x="20462" y="2523133"/>
                </a:cubicBezTo>
                <a:cubicBezTo>
                  <a:pt x="16003" y="2482733"/>
                  <a:pt x="9182" y="2451778"/>
                  <a:pt x="0" y="2430266"/>
                </a:cubicBezTo>
                <a:lnTo>
                  <a:pt x="0" y="2348418"/>
                </a:lnTo>
                <a:cubicBezTo>
                  <a:pt x="6296" y="2367569"/>
                  <a:pt x="12592" y="2400098"/>
                  <a:pt x="18888" y="2446006"/>
                </a:cubicBezTo>
                <a:cubicBezTo>
                  <a:pt x="25184" y="2491915"/>
                  <a:pt x="31480" y="2530740"/>
                  <a:pt x="37776" y="2562483"/>
                </a:cubicBezTo>
                <a:cubicBezTo>
                  <a:pt x="43941" y="2594225"/>
                  <a:pt x="50500" y="2626755"/>
                  <a:pt x="57451" y="2660071"/>
                </a:cubicBezTo>
                <a:cubicBezTo>
                  <a:pt x="64403" y="2693388"/>
                  <a:pt x="72536" y="2725917"/>
                  <a:pt x="81848" y="2757659"/>
                </a:cubicBezTo>
                <a:cubicBezTo>
                  <a:pt x="106901" y="2838852"/>
                  <a:pt x="137070" y="2912568"/>
                  <a:pt x="172354" y="2978808"/>
                </a:cubicBezTo>
                <a:cubicBezTo>
                  <a:pt x="207638" y="3045047"/>
                  <a:pt x="248824" y="3107745"/>
                  <a:pt x="295913" y="3166901"/>
                </a:cubicBezTo>
                <a:cubicBezTo>
                  <a:pt x="305357" y="3179887"/>
                  <a:pt x="314801" y="3193266"/>
                  <a:pt x="324245" y="3207038"/>
                </a:cubicBezTo>
                <a:cubicBezTo>
                  <a:pt x="333689" y="3220811"/>
                  <a:pt x="343133" y="3232616"/>
                  <a:pt x="352577" y="3242454"/>
                </a:cubicBezTo>
                <a:cubicBezTo>
                  <a:pt x="409373" y="3305676"/>
                  <a:pt x="475219" y="3360242"/>
                  <a:pt x="550115" y="3406150"/>
                </a:cubicBezTo>
                <a:cubicBezTo>
                  <a:pt x="625012" y="3452059"/>
                  <a:pt x="708171" y="3487736"/>
                  <a:pt x="799595" y="3513183"/>
                </a:cubicBezTo>
                <a:cubicBezTo>
                  <a:pt x="945715" y="3548204"/>
                  <a:pt x="1086327" y="3548991"/>
                  <a:pt x="1221429" y="3515543"/>
                </a:cubicBezTo>
                <a:cubicBezTo>
                  <a:pt x="1356531" y="3482096"/>
                  <a:pt x="1478254" y="3430941"/>
                  <a:pt x="1586598" y="3362078"/>
                </a:cubicBezTo>
                <a:cubicBezTo>
                  <a:pt x="1599321" y="3352896"/>
                  <a:pt x="1611651" y="3344502"/>
                  <a:pt x="1623587" y="3336894"/>
                </a:cubicBezTo>
                <a:cubicBezTo>
                  <a:pt x="1635524" y="3329286"/>
                  <a:pt x="1646279" y="3320891"/>
                  <a:pt x="1655855" y="3311710"/>
                </a:cubicBezTo>
                <a:cubicBezTo>
                  <a:pt x="1681039" y="3292822"/>
                  <a:pt x="1706223" y="3273934"/>
                  <a:pt x="1731407" y="3255045"/>
                </a:cubicBezTo>
                <a:cubicBezTo>
                  <a:pt x="1765904" y="3229337"/>
                  <a:pt x="1797646" y="3200480"/>
                  <a:pt x="1826634" y="3168475"/>
                </a:cubicBezTo>
                <a:cubicBezTo>
                  <a:pt x="1855622" y="3136471"/>
                  <a:pt x="1882643" y="3104466"/>
                  <a:pt x="1907695" y="3072461"/>
                </a:cubicBezTo>
                <a:lnTo>
                  <a:pt x="2021024" y="2940244"/>
                </a:lnTo>
                <a:cubicBezTo>
                  <a:pt x="2024434" y="2933948"/>
                  <a:pt x="2028632" y="2927653"/>
                  <a:pt x="2033616" y="2921356"/>
                </a:cubicBezTo>
                <a:cubicBezTo>
                  <a:pt x="2038600" y="2915060"/>
                  <a:pt x="2042798" y="2908764"/>
                  <a:pt x="2046208" y="2902468"/>
                </a:cubicBezTo>
                <a:cubicBezTo>
                  <a:pt x="2052111" y="2893942"/>
                  <a:pt x="2056045" y="2888958"/>
                  <a:pt x="2058013" y="2887516"/>
                </a:cubicBezTo>
                <a:cubicBezTo>
                  <a:pt x="2059981" y="2886073"/>
                  <a:pt x="2062341" y="2882662"/>
                  <a:pt x="2065096" y="2877284"/>
                </a:cubicBezTo>
                <a:lnTo>
                  <a:pt x="2058800" y="2858396"/>
                </a:lnTo>
                <a:cubicBezTo>
                  <a:pt x="2056439" y="2866922"/>
                  <a:pt x="2054865" y="2871906"/>
                  <a:pt x="2054078" y="2873349"/>
                </a:cubicBezTo>
                <a:cubicBezTo>
                  <a:pt x="2053291" y="2874792"/>
                  <a:pt x="2048569" y="2878202"/>
                  <a:pt x="2039912" y="2883580"/>
                </a:cubicBezTo>
                <a:cubicBezTo>
                  <a:pt x="2058538" y="2851969"/>
                  <a:pt x="2076377" y="2820751"/>
                  <a:pt x="2093428" y="2789927"/>
                </a:cubicBezTo>
                <a:cubicBezTo>
                  <a:pt x="2110480" y="2759102"/>
                  <a:pt x="2128319" y="2729459"/>
                  <a:pt x="2146945" y="2700996"/>
                </a:cubicBezTo>
                <a:cubicBezTo>
                  <a:pt x="2197706" y="2628985"/>
                  <a:pt x="2247287" y="2525887"/>
                  <a:pt x="2295688" y="2391703"/>
                </a:cubicBezTo>
                <a:cubicBezTo>
                  <a:pt x="2344089" y="2257519"/>
                  <a:pt x="2370060" y="2146551"/>
                  <a:pt x="2373601" y="2058801"/>
                </a:cubicBezTo>
                <a:cubicBezTo>
                  <a:pt x="2363370" y="2090281"/>
                  <a:pt x="2349204" y="2137501"/>
                  <a:pt x="2331103" y="2200462"/>
                </a:cubicBezTo>
                <a:cubicBezTo>
                  <a:pt x="2313002" y="2263422"/>
                  <a:pt x="2295688" y="2304346"/>
                  <a:pt x="2279161" y="2323234"/>
                </a:cubicBezTo>
                <a:cubicBezTo>
                  <a:pt x="2278899" y="2323103"/>
                  <a:pt x="2277849" y="2323365"/>
                  <a:pt x="2276013" y="2324021"/>
                </a:cubicBezTo>
                <a:cubicBezTo>
                  <a:pt x="2274177" y="2324677"/>
                  <a:pt x="2273127" y="2326513"/>
                  <a:pt x="2272865" y="2329530"/>
                </a:cubicBezTo>
                <a:cubicBezTo>
                  <a:pt x="2263815" y="2345270"/>
                  <a:pt x="2256731" y="2361010"/>
                  <a:pt x="2251616" y="2376750"/>
                </a:cubicBezTo>
                <a:cubicBezTo>
                  <a:pt x="2246501" y="2392490"/>
                  <a:pt x="2240991" y="2408230"/>
                  <a:pt x="2235089" y="2423971"/>
                </a:cubicBezTo>
                <a:cubicBezTo>
                  <a:pt x="2212397" y="2479717"/>
                  <a:pt x="2185376" y="2539791"/>
                  <a:pt x="2154027" y="2604194"/>
                </a:cubicBezTo>
                <a:cubicBezTo>
                  <a:pt x="2122679" y="2668597"/>
                  <a:pt x="2090936" y="2723950"/>
                  <a:pt x="2058800" y="2770252"/>
                </a:cubicBezTo>
                <a:cubicBezTo>
                  <a:pt x="2067064" y="2772219"/>
                  <a:pt x="2070999" y="2771432"/>
                  <a:pt x="2070605" y="2767891"/>
                </a:cubicBezTo>
                <a:cubicBezTo>
                  <a:pt x="2070212" y="2764349"/>
                  <a:pt x="2072573" y="2765136"/>
                  <a:pt x="2077688" y="2770252"/>
                </a:cubicBezTo>
                <a:cubicBezTo>
                  <a:pt x="2068507" y="2782713"/>
                  <a:pt x="2060112" y="2795567"/>
                  <a:pt x="2052504" y="2808815"/>
                </a:cubicBezTo>
                <a:cubicBezTo>
                  <a:pt x="2044896" y="2822063"/>
                  <a:pt x="2036502" y="2836491"/>
                  <a:pt x="2027320" y="2852100"/>
                </a:cubicBezTo>
                <a:cubicBezTo>
                  <a:pt x="2020631" y="2862725"/>
                  <a:pt x="2011973" y="2876103"/>
                  <a:pt x="2001349" y="2892237"/>
                </a:cubicBezTo>
                <a:cubicBezTo>
                  <a:pt x="1990724" y="2908371"/>
                  <a:pt x="1980493" y="2920176"/>
                  <a:pt x="1970656" y="2927653"/>
                </a:cubicBezTo>
                <a:cubicBezTo>
                  <a:pt x="1977214" y="2915060"/>
                  <a:pt x="1984559" y="2902468"/>
                  <a:pt x="1992692" y="2889876"/>
                </a:cubicBezTo>
                <a:cubicBezTo>
                  <a:pt x="2000824" y="2877284"/>
                  <a:pt x="2008170" y="2864692"/>
                  <a:pt x="2014728" y="2852100"/>
                </a:cubicBezTo>
                <a:cubicBezTo>
                  <a:pt x="2020499" y="2840295"/>
                  <a:pt x="2024697" y="2832425"/>
                  <a:pt x="2027320" y="2828490"/>
                </a:cubicBezTo>
                <a:cubicBezTo>
                  <a:pt x="2029943" y="2824555"/>
                  <a:pt x="2034141" y="2819833"/>
                  <a:pt x="2039912" y="2814324"/>
                </a:cubicBezTo>
                <a:cubicBezTo>
                  <a:pt x="2045815" y="2805667"/>
                  <a:pt x="2049749" y="2799371"/>
                  <a:pt x="2051717" y="2795436"/>
                </a:cubicBezTo>
                <a:cubicBezTo>
                  <a:pt x="2053685" y="2791501"/>
                  <a:pt x="2056045" y="2785205"/>
                  <a:pt x="2058800" y="2776548"/>
                </a:cubicBezTo>
                <a:lnTo>
                  <a:pt x="1788071" y="3103941"/>
                </a:lnTo>
                <a:cubicBezTo>
                  <a:pt x="1769445" y="3119419"/>
                  <a:pt x="1751607" y="3134110"/>
                  <a:pt x="1734555" y="3148013"/>
                </a:cubicBezTo>
                <a:cubicBezTo>
                  <a:pt x="1717503" y="3161917"/>
                  <a:pt x="1699664" y="3176608"/>
                  <a:pt x="1681039" y="3192085"/>
                </a:cubicBezTo>
                <a:cubicBezTo>
                  <a:pt x="1623456" y="3243241"/>
                  <a:pt x="1534000" y="3299905"/>
                  <a:pt x="1412671" y="3362078"/>
                </a:cubicBezTo>
                <a:cubicBezTo>
                  <a:pt x="1291341" y="3424251"/>
                  <a:pt x="1200311" y="3449435"/>
                  <a:pt x="1139580" y="3437630"/>
                </a:cubicBezTo>
                <a:cubicBezTo>
                  <a:pt x="1235070" y="3413889"/>
                  <a:pt x="1317968" y="3387393"/>
                  <a:pt x="1388273" y="3358143"/>
                </a:cubicBezTo>
                <a:cubicBezTo>
                  <a:pt x="1458579" y="3328893"/>
                  <a:pt x="1528885" y="3288231"/>
                  <a:pt x="1599190" y="3236158"/>
                </a:cubicBezTo>
                <a:lnTo>
                  <a:pt x="1718815" y="3141717"/>
                </a:lnTo>
                <a:cubicBezTo>
                  <a:pt x="1850376" y="3028913"/>
                  <a:pt x="1960293" y="2895648"/>
                  <a:pt x="2048569" y="2741920"/>
                </a:cubicBezTo>
                <a:lnTo>
                  <a:pt x="2074575" y="2690811"/>
                </a:lnTo>
                <a:lnTo>
                  <a:pt x="2083000" y="2677189"/>
                </a:lnTo>
                <a:lnTo>
                  <a:pt x="2104979" y="2631057"/>
                </a:lnTo>
                <a:lnTo>
                  <a:pt x="2167702" y="2507786"/>
                </a:lnTo>
                <a:lnTo>
                  <a:pt x="2210717" y="2403968"/>
                </a:lnTo>
                <a:lnTo>
                  <a:pt x="2185016" y="2459582"/>
                </a:lnTo>
                <a:cubicBezTo>
                  <a:pt x="2174916" y="2479782"/>
                  <a:pt x="2164324" y="2499392"/>
                  <a:pt x="2153241" y="2518411"/>
                </a:cubicBezTo>
                <a:lnTo>
                  <a:pt x="2146945" y="2505819"/>
                </a:lnTo>
                <a:lnTo>
                  <a:pt x="2130485" y="2549711"/>
                </a:lnTo>
                <a:lnTo>
                  <a:pt x="2133369" y="2551760"/>
                </a:lnTo>
                <a:cubicBezTo>
                  <a:pt x="2135205" y="2552941"/>
                  <a:pt x="2137631" y="2554416"/>
                  <a:pt x="2140649" y="2556187"/>
                </a:cubicBezTo>
                <a:lnTo>
                  <a:pt x="2104979" y="2631057"/>
                </a:lnTo>
                <a:lnTo>
                  <a:pt x="2074575" y="2690811"/>
                </a:lnTo>
                <a:lnTo>
                  <a:pt x="2014728" y="2787566"/>
                </a:lnTo>
                <a:cubicBezTo>
                  <a:pt x="1965671" y="2857609"/>
                  <a:pt x="1911106" y="2925291"/>
                  <a:pt x="1851031" y="2990613"/>
                </a:cubicBezTo>
                <a:cubicBezTo>
                  <a:pt x="1845260" y="2999401"/>
                  <a:pt x="1841063" y="3005434"/>
                  <a:pt x="1838439" y="3008714"/>
                </a:cubicBezTo>
                <a:cubicBezTo>
                  <a:pt x="1835816" y="3011993"/>
                  <a:pt x="1831618" y="3016452"/>
                  <a:pt x="1825847" y="3022093"/>
                </a:cubicBezTo>
                <a:cubicBezTo>
                  <a:pt x="1816797" y="3033898"/>
                  <a:pt x="1808140" y="3043342"/>
                  <a:pt x="1799876" y="3050425"/>
                </a:cubicBezTo>
                <a:cubicBezTo>
                  <a:pt x="1791613" y="3057508"/>
                  <a:pt x="1781381" y="3066952"/>
                  <a:pt x="1769183" y="3078757"/>
                </a:cubicBezTo>
                <a:lnTo>
                  <a:pt x="1649559" y="3185789"/>
                </a:lnTo>
                <a:cubicBezTo>
                  <a:pt x="1589615" y="3232878"/>
                  <a:pt x="1517473" y="3278787"/>
                  <a:pt x="1433133" y="3323515"/>
                </a:cubicBezTo>
                <a:cubicBezTo>
                  <a:pt x="1348792" y="3368243"/>
                  <a:pt x="1271928" y="3393689"/>
                  <a:pt x="1202541" y="3399854"/>
                </a:cubicBezTo>
                <a:cubicBezTo>
                  <a:pt x="1263271" y="3377556"/>
                  <a:pt x="1325969" y="3351322"/>
                  <a:pt x="1390635" y="3321154"/>
                </a:cubicBezTo>
                <a:cubicBezTo>
                  <a:pt x="1455300" y="3290986"/>
                  <a:pt x="1516424" y="3258456"/>
                  <a:pt x="1574006" y="3223565"/>
                </a:cubicBezTo>
                <a:lnTo>
                  <a:pt x="1605486" y="3185789"/>
                </a:lnTo>
                <a:cubicBezTo>
                  <a:pt x="1621095" y="3182117"/>
                  <a:pt x="1635524" y="3175296"/>
                  <a:pt x="1648771" y="3165327"/>
                </a:cubicBezTo>
                <a:cubicBezTo>
                  <a:pt x="1662019" y="3155358"/>
                  <a:pt x="1674874" y="3145390"/>
                  <a:pt x="1687335" y="3135421"/>
                </a:cubicBezTo>
                <a:cubicBezTo>
                  <a:pt x="1693237" y="3132273"/>
                  <a:pt x="1697172" y="3129125"/>
                  <a:pt x="1699140" y="3125977"/>
                </a:cubicBezTo>
                <a:cubicBezTo>
                  <a:pt x="1701107" y="3122829"/>
                  <a:pt x="1703468" y="3119681"/>
                  <a:pt x="1706223" y="3116533"/>
                </a:cubicBezTo>
                <a:lnTo>
                  <a:pt x="1756591" y="3072461"/>
                </a:lnTo>
                <a:cubicBezTo>
                  <a:pt x="1811681" y="3018027"/>
                  <a:pt x="1873067" y="2949033"/>
                  <a:pt x="1940750" y="2865479"/>
                </a:cubicBezTo>
                <a:cubicBezTo>
                  <a:pt x="2008432" y="2781925"/>
                  <a:pt x="2054078" y="2708210"/>
                  <a:pt x="2077688" y="2644331"/>
                </a:cubicBezTo>
                <a:cubicBezTo>
                  <a:pt x="2037420" y="2704274"/>
                  <a:pt x="1996758" y="2763824"/>
                  <a:pt x="1955703" y="2822981"/>
                </a:cubicBezTo>
                <a:cubicBezTo>
                  <a:pt x="1914647" y="2882137"/>
                  <a:pt x="1869263" y="2940113"/>
                  <a:pt x="1819551" y="2996909"/>
                </a:cubicBezTo>
                <a:cubicBezTo>
                  <a:pt x="1813517" y="3002680"/>
                  <a:pt x="1808271" y="3006877"/>
                  <a:pt x="1803811" y="3009501"/>
                </a:cubicBezTo>
                <a:cubicBezTo>
                  <a:pt x="1799351" y="3012124"/>
                  <a:pt x="1794105" y="3016322"/>
                  <a:pt x="1788071" y="3022093"/>
                </a:cubicBezTo>
                <a:lnTo>
                  <a:pt x="1762887" y="3053573"/>
                </a:lnTo>
                <a:cubicBezTo>
                  <a:pt x="1762625" y="3053573"/>
                  <a:pt x="1761575" y="3053573"/>
                  <a:pt x="1759739" y="3053573"/>
                </a:cubicBezTo>
                <a:cubicBezTo>
                  <a:pt x="1757903" y="3053573"/>
                  <a:pt x="1756853" y="3053573"/>
                  <a:pt x="1756591" y="3053573"/>
                </a:cubicBezTo>
                <a:cubicBezTo>
                  <a:pt x="1756591" y="3058820"/>
                  <a:pt x="1756591" y="3060918"/>
                  <a:pt x="1756591" y="3059869"/>
                </a:cubicBezTo>
                <a:cubicBezTo>
                  <a:pt x="1751344" y="3058820"/>
                  <a:pt x="1749245" y="3060918"/>
                  <a:pt x="1750295" y="3066165"/>
                </a:cubicBezTo>
                <a:cubicBezTo>
                  <a:pt x="1734293" y="3082823"/>
                  <a:pt x="1715929" y="3099875"/>
                  <a:pt x="1695205" y="3117320"/>
                </a:cubicBezTo>
                <a:cubicBezTo>
                  <a:pt x="1684843" y="3126043"/>
                  <a:pt x="1674283" y="3133487"/>
                  <a:pt x="1663528" y="3139651"/>
                </a:cubicBezTo>
                <a:lnTo>
                  <a:pt x="1635034" y="3152363"/>
                </a:lnTo>
                <a:lnTo>
                  <a:pt x="1636868" y="3150767"/>
                </a:lnTo>
                <a:cubicBezTo>
                  <a:pt x="1638311" y="3148932"/>
                  <a:pt x="1640442" y="3145914"/>
                  <a:pt x="1643263" y="3141717"/>
                </a:cubicBezTo>
                <a:cubicBezTo>
                  <a:pt x="1681432" y="3104466"/>
                  <a:pt x="1719995" y="3067214"/>
                  <a:pt x="1758952" y="3029963"/>
                </a:cubicBezTo>
                <a:cubicBezTo>
                  <a:pt x="1797909" y="2992711"/>
                  <a:pt x="1834898" y="2952312"/>
                  <a:pt x="1869919" y="2908764"/>
                </a:cubicBezTo>
                <a:lnTo>
                  <a:pt x="1970656" y="2770252"/>
                </a:lnTo>
                <a:cubicBezTo>
                  <a:pt x="2052897" y="2641314"/>
                  <a:pt x="2121367" y="2505688"/>
                  <a:pt x="2176063" y="2363371"/>
                </a:cubicBezTo>
                <a:cubicBezTo>
                  <a:pt x="2230760" y="2221054"/>
                  <a:pt x="2269323" y="2071262"/>
                  <a:pt x="2291753" y="1913992"/>
                </a:cubicBezTo>
                <a:cubicBezTo>
                  <a:pt x="2298554" y="1874351"/>
                  <a:pt x="2304539" y="1813022"/>
                  <a:pt x="2309708" y="1730008"/>
                </a:cubicBezTo>
                <a:cubicBezTo>
                  <a:pt x="2314877" y="1646994"/>
                  <a:pt x="2316199" y="1566079"/>
                  <a:pt x="2313673" y="1487262"/>
                </a:cubicBezTo>
                <a:cubicBezTo>
                  <a:pt x="2311147" y="1408445"/>
                  <a:pt x="2301741" y="1355512"/>
                  <a:pt x="2285457" y="1328462"/>
                </a:cubicBezTo>
                <a:cubicBezTo>
                  <a:pt x="2285851" y="1366369"/>
                  <a:pt x="2288211" y="1405457"/>
                  <a:pt x="2292540" y="1445725"/>
                </a:cubicBezTo>
                <a:cubicBezTo>
                  <a:pt x="2296869" y="1485994"/>
                  <a:pt x="2300803" y="1526656"/>
                  <a:pt x="2304345" y="1567711"/>
                </a:cubicBezTo>
                <a:cubicBezTo>
                  <a:pt x="2309329" y="1737704"/>
                  <a:pt x="2291491" y="1909270"/>
                  <a:pt x="2250829" y="2082411"/>
                </a:cubicBezTo>
                <a:cubicBezTo>
                  <a:pt x="2210167" y="2255552"/>
                  <a:pt x="2154552" y="2411378"/>
                  <a:pt x="2083984" y="2549891"/>
                </a:cubicBezTo>
                <a:cubicBezTo>
                  <a:pt x="2055390" y="2610490"/>
                  <a:pt x="2033878" y="2651414"/>
                  <a:pt x="2019450" y="2672664"/>
                </a:cubicBezTo>
                <a:cubicBezTo>
                  <a:pt x="2005022" y="2693912"/>
                  <a:pt x="1980362" y="2728540"/>
                  <a:pt x="1945472" y="2776548"/>
                </a:cubicBezTo>
                <a:cubicBezTo>
                  <a:pt x="1940619" y="2782975"/>
                  <a:pt x="1931437" y="2796879"/>
                  <a:pt x="1917927" y="2818259"/>
                </a:cubicBezTo>
                <a:cubicBezTo>
                  <a:pt x="1904416" y="2839639"/>
                  <a:pt x="1896809" y="2848821"/>
                  <a:pt x="1895103" y="2845804"/>
                </a:cubicBezTo>
                <a:cubicBezTo>
                  <a:pt x="1889857" y="2840557"/>
                  <a:pt x="1887758" y="2838459"/>
                  <a:pt x="1888807" y="2839508"/>
                </a:cubicBezTo>
                <a:lnTo>
                  <a:pt x="1901399" y="2820620"/>
                </a:lnTo>
                <a:cubicBezTo>
                  <a:pt x="1918058" y="2804093"/>
                  <a:pt x="1933535" y="2783631"/>
                  <a:pt x="1947833" y="2759234"/>
                </a:cubicBezTo>
                <a:cubicBezTo>
                  <a:pt x="1962130" y="2734836"/>
                  <a:pt x="1969737" y="2711226"/>
                  <a:pt x="1970656" y="2688403"/>
                </a:cubicBezTo>
                <a:cubicBezTo>
                  <a:pt x="1969475" y="2692732"/>
                  <a:pt x="1963966" y="2701389"/>
                  <a:pt x="1954129" y="2714374"/>
                </a:cubicBezTo>
                <a:cubicBezTo>
                  <a:pt x="1944291" y="2727360"/>
                  <a:pt x="1937208" y="2737591"/>
                  <a:pt x="1932879" y="2745068"/>
                </a:cubicBezTo>
                <a:cubicBezTo>
                  <a:pt x="1913729" y="2773006"/>
                  <a:pt x="1893792" y="2800552"/>
                  <a:pt x="1873067" y="2827703"/>
                </a:cubicBezTo>
                <a:cubicBezTo>
                  <a:pt x="1852343" y="2854855"/>
                  <a:pt x="1832405" y="2883974"/>
                  <a:pt x="1813255" y="2915060"/>
                </a:cubicBezTo>
                <a:cubicBezTo>
                  <a:pt x="1816403" y="2912174"/>
                  <a:pt x="1819551" y="2910076"/>
                  <a:pt x="1822699" y="2908764"/>
                </a:cubicBezTo>
                <a:cubicBezTo>
                  <a:pt x="1825847" y="2907453"/>
                  <a:pt x="1828995" y="2905354"/>
                  <a:pt x="1832143" y="2902468"/>
                </a:cubicBezTo>
                <a:lnTo>
                  <a:pt x="1844735" y="2896172"/>
                </a:lnTo>
                <a:cubicBezTo>
                  <a:pt x="1848145" y="2890139"/>
                  <a:pt x="1852343" y="2884892"/>
                  <a:pt x="1857327" y="2880432"/>
                </a:cubicBezTo>
                <a:cubicBezTo>
                  <a:pt x="1862312" y="2875973"/>
                  <a:pt x="1866509" y="2870726"/>
                  <a:pt x="1869919" y="2864692"/>
                </a:cubicBezTo>
                <a:cubicBezTo>
                  <a:pt x="1870182" y="2859314"/>
                  <a:pt x="1871231" y="2857478"/>
                  <a:pt x="1873067" y="2859183"/>
                </a:cubicBezTo>
                <a:cubicBezTo>
                  <a:pt x="1874904" y="2860888"/>
                  <a:pt x="1875953" y="2860626"/>
                  <a:pt x="1876215" y="2858396"/>
                </a:cubicBezTo>
                <a:cubicBezTo>
                  <a:pt x="1876084" y="2858659"/>
                  <a:pt x="1876347" y="2859708"/>
                  <a:pt x="1877003" y="2861544"/>
                </a:cubicBezTo>
                <a:cubicBezTo>
                  <a:pt x="1877658" y="2863380"/>
                  <a:pt x="1879495" y="2864430"/>
                  <a:pt x="1882511" y="2864692"/>
                </a:cubicBezTo>
                <a:lnTo>
                  <a:pt x="1825847" y="2927653"/>
                </a:lnTo>
                <a:cubicBezTo>
                  <a:pt x="1807090" y="2950606"/>
                  <a:pt x="1778496" y="2981824"/>
                  <a:pt x="1740064" y="3021306"/>
                </a:cubicBezTo>
                <a:cubicBezTo>
                  <a:pt x="1701632" y="3060787"/>
                  <a:pt x="1671463" y="3084135"/>
                  <a:pt x="1649559" y="3091349"/>
                </a:cubicBezTo>
                <a:cubicBezTo>
                  <a:pt x="1639590" y="3092136"/>
                  <a:pt x="1628047" y="3096858"/>
                  <a:pt x="1614930" y="3105515"/>
                </a:cubicBezTo>
                <a:cubicBezTo>
                  <a:pt x="1601814" y="3114172"/>
                  <a:pt x="1590271" y="3122042"/>
                  <a:pt x="1580302" y="3129125"/>
                </a:cubicBezTo>
                <a:cubicBezTo>
                  <a:pt x="1567973" y="3138307"/>
                  <a:pt x="1556430" y="3146701"/>
                  <a:pt x="1545674" y="3154309"/>
                </a:cubicBezTo>
                <a:cubicBezTo>
                  <a:pt x="1534918" y="3161917"/>
                  <a:pt x="1523376" y="3170312"/>
                  <a:pt x="1511046" y="3179494"/>
                </a:cubicBezTo>
                <a:cubicBezTo>
                  <a:pt x="1496355" y="3188675"/>
                  <a:pt x="1484812" y="3197070"/>
                  <a:pt x="1476418" y="3204678"/>
                </a:cubicBezTo>
                <a:cubicBezTo>
                  <a:pt x="1468023" y="3212285"/>
                  <a:pt x="1456480" y="3220680"/>
                  <a:pt x="1441790" y="3229861"/>
                </a:cubicBezTo>
                <a:cubicBezTo>
                  <a:pt x="1429591" y="3239568"/>
                  <a:pt x="1417786" y="3246913"/>
                  <a:pt x="1406375" y="3251897"/>
                </a:cubicBezTo>
                <a:cubicBezTo>
                  <a:pt x="1394963" y="3256882"/>
                  <a:pt x="1381584" y="3257931"/>
                  <a:pt x="1366237" y="3255045"/>
                </a:cubicBezTo>
                <a:cubicBezTo>
                  <a:pt x="1366631" y="3257144"/>
                  <a:pt x="1367418" y="3257669"/>
                  <a:pt x="1368598" y="3256620"/>
                </a:cubicBezTo>
                <a:cubicBezTo>
                  <a:pt x="1369779" y="3255570"/>
                  <a:pt x="1368992" y="3259243"/>
                  <a:pt x="1366237" y="3267638"/>
                </a:cubicBezTo>
                <a:cubicBezTo>
                  <a:pt x="1337249" y="3276950"/>
                  <a:pt x="1305507" y="3286657"/>
                  <a:pt x="1271010" y="3296757"/>
                </a:cubicBezTo>
                <a:cubicBezTo>
                  <a:pt x="1236513" y="3306857"/>
                  <a:pt x="1203197" y="3318137"/>
                  <a:pt x="1171061" y="3330598"/>
                </a:cubicBezTo>
                <a:cubicBezTo>
                  <a:pt x="1150992" y="3336107"/>
                  <a:pt x="1140761" y="3337681"/>
                  <a:pt x="1140367" y="3335320"/>
                </a:cubicBezTo>
                <a:cubicBezTo>
                  <a:pt x="1139974" y="3332959"/>
                  <a:pt x="1137613" y="3331385"/>
                  <a:pt x="1133285" y="3330598"/>
                </a:cubicBezTo>
                <a:cubicBezTo>
                  <a:pt x="1116364" y="3335582"/>
                  <a:pt x="1076227" y="3342928"/>
                  <a:pt x="1012873" y="3352634"/>
                </a:cubicBezTo>
                <a:cubicBezTo>
                  <a:pt x="949519" y="3362341"/>
                  <a:pt x="870032" y="3344502"/>
                  <a:pt x="774411" y="3299118"/>
                </a:cubicBezTo>
                <a:lnTo>
                  <a:pt x="698859" y="3267638"/>
                </a:lnTo>
                <a:cubicBezTo>
                  <a:pt x="686004" y="3263834"/>
                  <a:pt x="672363" y="3257275"/>
                  <a:pt x="657935" y="3247963"/>
                </a:cubicBezTo>
                <a:cubicBezTo>
                  <a:pt x="643506" y="3238650"/>
                  <a:pt x="629865" y="3230517"/>
                  <a:pt x="617010" y="3223565"/>
                </a:cubicBezTo>
                <a:lnTo>
                  <a:pt x="610714" y="3217269"/>
                </a:lnTo>
                <a:cubicBezTo>
                  <a:pt x="592089" y="3201923"/>
                  <a:pt x="575824" y="3188544"/>
                  <a:pt x="561920" y="3177132"/>
                </a:cubicBezTo>
                <a:cubicBezTo>
                  <a:pt x="548016" y="3165721"/>
                  <a:pt x="534900" y="3153916"/>
                  <a:pt x="522570" y="3141717"/>
                </a:cubicBezTo>
                <a:cubicBezTo>
                  <a:pt x="513651" y="3135815"/>
                  <a:pt x="506305" y="3130306"/>
                  <a:pt x="500534" y="3125190"/>
                </a:cubicBezTo>
                <a:cubicBezTo>
                  <a:pt x="494763" y="3120075"/>
                  <a:pt x="487417" y="3112992"/>
                  <a:pt x="478498" y="3103941"/>
                </a:cubicBezTo>
                <a:cubicBezTo>
                  <a:pt x="472071" y="3096727"/>
                  <a:pt x="464463" y="3087545"/>
                  <a:pt x="455675" y="3076396"/>
                </a:cubicBezTo>
                <a:cubicBezTo>
                  <a:pt x="446887" y="3065247"/>
                  <a:pt x="437705" y="3057639"/>
                  <a:pt x="428130" y="3053573"/>
                </a:cubicBezTo>
                <a:lnTo>
                  <a:pt x="421342" y="3051940"/>
                </a:lnTo>
                <a:lnTo>
                  <a:pt x="419079" y="3044424"/>
                </a:lnTo>
                <a:cubicBezTo>
                  <a:pt x="418554" y="3042457"/>
                  <a:pt x="418423" y="3041571"/>
                  <a:pt x="418686" y="3041768"/>
                </a:cubicBezTo>
                <a:cubicBezTo>
                  <a:pt x="419210" y="3042161"/>
                  <a:pt x="418161" y="3039800"/>
                  <a:pt x="415538" y="3034685"/>
                </a:cubicBezTo>
                <a:lnTo>
                  <a:pt x="409242" y="3022093"/>
                </a:lnTo>
                <a:cubicBezTo>
                  <a:pt x="406749" y="3016846"/>
                  <a:pt x="405438" y="3014747"/>
                  <a:pt x="405307" y="3015797"/>
                </a:cubicBezTo>
                <a:cubicBezTo>
                  <a:pt x="405175" y="3016846"/>
                  <a:pt x="402290" y="3014747"/>
                  <a:pt x="396649" y="3009501"/>
                </a:cubicBezTo>
                <a:cubicBezTo>
                  <a:pt x="380122" y="2987202"/>
                  <a:pt x="364382" y="2964117"/>
                  <a:pt x="349429" y="2940244"/>
                </a:cubicBezTo>
                <a:cubicBezTo>
                  <a:pt x="334476" y="2916372"/>
                  <a:pt x="325032" y="2893287"/>
                  <a:pt x="321097" y="2870988"/>
                </a:cubicBezTo>
                <a:lnTo>
                  <a:pt x="346281" y="2896172"/>
                </a:lnTo>
                <a:cubicBezTo>
                  <a:pt x="333952" y="2880301"/>
                  <a:pt x="323983" y="2863250"/>
                  <a:pt x="316375" y="2845017"/>
                </a:cubicBezTo>
                <a:cubicBezTo>
                  <a:pt x="308767" y="2826785"/>
                  <a:pt x="301947" y="2808159"/>
                  <a:pt x="295913" y="2789140"/>
                </a:cubicBezTo>
                <a:cubicBezTo>
                  <a:pt x="287256" y="2785205"/>
                  <a:pt x="282534" y="2786779"/>
                  <a:pt x="281747" y="2793862"/>
                </a:cubicBezTo>
                <a:cubicBezTo>
                  <a:pt x="280960" y="2800945"/>
                  <a:pt x="279386" y="2799371"/>
                  <a:pt x="277025" y="2789140"/>
                </a:cubicBezTo>
                <a:cubicBezTo>
                  <a:pt x="275845" y="2779040"/>
                  <a:pt x="270336" y="2764611"/>
                  <a:pt x="260498" y="2745854"/>
                </a:cubicBezTo>
                <a:cubicBezTo>
                  <a:pt x="250661" y="2727098"/>
                  <a:pt x="243578" y="2707947"/>
                  <a:pt x="239249" y="2688403"/>
                </a:cubicBezTo>
                <a:cubicBezTo>
                  <a:pt x="244496" y="2687354"/>
                  <a:pt x="246594" y="2689453"/>
                  <a:pt x="245545" y="2694699"/>
                </a:cubicBezTo>
                <a:lnTo>
                  <a:pt x="278209" y="2760027"/>
                </a:lnTo>
                <a:lnTo>
                  <a:pt x="273975" y="2746347"/>
                </a:lnTo>
                <a:cubicBezTo>
                  <a:pt x="270959" y="2736771"/>
                  <a:pt x="268040" y="2727688"/>
                  <a:pt x="265220" y="2719097"/>
                </a:cubicBezTo>
                <a:cubicBezTo>
                  <a:pt x="259580" y="2701913"/>
                  <a:pt x="255120" y="2681189"/>
                  <a:pt x="251841" y="2656923"/>
                </a:cubicBezTo>
                <a:cubicBezTo>
                  <a:pt x="239643" y="2675024"/>
                  <a:pt x="234134" y="2690764"/>
                  <a:pt x="235314" y="2704144"/>
                </a:cubicBezTo>
                <a:cubicBezTo>
                  <a:pt x="236495" y="2717522"/>
                  <a:pt x="242004" y="2733263"/>
                  <a:pt x="251841" y="2751363"/>
                </a:cubicBezTo>
                <a:lnTo>
                  <a:pt x="245545" y="2782844"/>
                </a:lnTo>
                <a:cubicBezTo>
                  <a:pt x="251710" y="2771563"/>
                  <a:pt x="256694" y="2768940"/>
                  <a:pt x="260498" y="2774974"/>
                </a:cubicBezTo>
                <a:cubicBezTo>
                  <a:pt x="264302" y="2781007"/>
                  <a:pt x="267712" y="2787828"/>
                  <a:pt x="270729" y="2795436"/>
                </a:cubicBezTo>
                <a:cubicBezTo>
                  <a:pt x="265614" y="2798322"/>
                  <a:pt x="263253" y="2798846"/>
                  <a:pt x="263646" y="2797010"/>
                </a:cubicBezTo>
                <a:cubicBezTo>
                  <a:pt x="264040" y="2795173"/>
                  <a:pt x="260105" y="2792550"/>
                  <a:pt x="251841" y="2789140"/>
                </a:cubicBezTo>
                <a:lnTo>
                  <a:pt x="270729" y="2820620"/>
                </a:lnTo>
                <a:lnTo>
                  <a:pt x="270950" y="2817373"/>
                </a:lnTo>
                <a:lnTo>
                  <a:pt x="271024" y="2819439"/>
                </a:lnTo>
                <a:cubicBezTo>
                  <a:pt x="272795" y="2824161"/>
                  <a:pt x="278993" y="2818259"/>
                  <a:pt x="289617" y="2801732"/>
                </a:cubicBezTo>
                <a:cubicBezTo>
                  <a:pt x="289748" y="2810389"/>
                  <a:pt x="289486" y="2816685"/>
                  <a:pt x="288830" y="2820620"/>
                </a:cubicBezTo>
                <a:cubicBezTo>
                  <a:pt x="288174" y="2824555"/>
                  <a:pt x="286338" y="2830851"/>
                  <a:pt x="283321" y="2839508"/>
                </a:cubicBezTo>
                <a:lnTo>
                  <a:pt x="295913" y="2826916"/>
                </a:lnTo>
                <a:lnTo>
                  <a:pt x="314801" y="2858396"/>
                </a:lnTo>
                <a:lnTo>
                  <a:pt x="295913" y="2877284"/>
                </a:lnTo>
                <a:cubicBezTo>
                  <a:pt x="295782" y="2868627"/>
                  <a:pt x="296044" y="2862331"/>
                  <a:pt x="296700" y="2858396"/>
                </a:cubicBezTo>
                <a:cubicBezTo>
                  <a:pt x="297356" y="2854461"/>
                  <a:pt x="299192" y="2848165"/>
                  <a:pt x="302209" y="2839508"/>
                </a:cubicBezTo>
                <a:cubicBezTo>
                  <a:pt x="301947" y="2839377"/>
                  <a:pt x="300897" y="2839639"/>
                  <a:pt x="299061" y="2840295"/>
                </a:cubicBezTo>
                <a:cubicBezTo>
                  <a:pt x="297225" y="2840951"/>
                  <a:pt x="296175" y="2842787"/>
                  <a:pt x="295913" y="2845804"/>
                </a:cubicBezTo>
                <a:lnTo>
                  <a:pt x="289617" y="2852100"/>
                </a:lnTo>
                <a:cubicBezTo>
                  <a:pt x="289748" y="2852362"/>
                  <a:pt x="289486" y="2853412"/>
                  <a:pt x="288830" y="2855248"/>
                </a:cubicBezTo>
                <a:cubicBezTo>
                  <a:pt x="288174" y="2857084"/>
                  <a:pt x="286338" y="2858134"/>
                  <a:pt x="283321" y="2858396"/>
                </a:cubicBezTo>
                <a:lnTo>
                  <a:pt x="270729" y="2826916"/>
                </a:lnTo>
                <a:cubicBezTo>
                  <a:pt x="279386" y="2859183"/>
                  <a:pt x="285682" y="2876497"/>
                  <a:pt x="289617" y="2878858"/>
                </a:cubicBezTo>
                <a:cubicBezTo>
                  <a:pt x="293552" y="2881219"/>
                  <a:pt x="299848" y="2882793"/>
                  <a:pt x="308505" y="2883580"/>
                </a:cubicBezTo>
                <a:cubicBezTo>
                  <a:pt x="311129" y="2886466"/>
                  <a:pt x="312178" y="2888564"/>
                  <a:pt x="311653" y="2889876"/>
                </a:cubicBezTo>
                <a:cubicBezTo>
                  <a:pt x="311129" y="2891188"/>
                  <a:pt x="312178" y="2893287"/>
                  <a:pt x="314801" y="2896172"/>
                </a:cubicBezTo>
                <a:lnTo>
                  <a:pt x="302209" y="2902468"/>
                </a:lnTo>
                <a:cubicBezTo>
                  <a:pt x="328443" y="2951787"/>
                  <a:pt x="351528" y="2991662"/>
                  <a:pt x="371465" y="3022093"/>
                </a:cubicBezTo>
                <a:cubicBezTo>
                  <a:pt x="402814" y="3065902"/>
                  <a:pt x="436131" y="3105777"/>
                  <a:pt x="471415" y="3141717"/>
                </a:cubicBezTo>
                <a:cubicBezTo>
                  <a:pt x="506699" y="3177657"/>
                  <a:pt x="544737" y="3211236"/>
                  <a:pt x="585530" y="3242454"/>
                </a:cubicBezTo>
                <a:lnTo>
                  <a:pt x="654787" y="3292822"/>
                </a:lnTo>
                <a:cubicBezTo>
                  <a:pt x="643113" y="3292822"/>
                  <a:pt x="634980" y="3291248"/>
                  <a:pt x="630389" y="3288100"/>
                </a:cubicBezTo>
                <a:cubicBezTo>
                  <a:pt x="625799" y="3284952"/>
                  <a:pt x="619240" y="3280230"/>
                  <a:pt x="610714" y="3273934"/>
                </a:cubicBezTo>
                <a:cubicBezTo>
                  <a:pt x="604943" y="3270786"/>
                  <a:pt x="600746" y="3267638"/>
                  <a:pt x="598122" y="3264490"/>
                </a:cubicBezTo>
                <a:cubicBezTo>
                  <a:pt x="596811" y="3262916"/>
                  <a:pt x="595105" y="3261342"/>
                  <a:pt x="593007" y="3259768"/>
                </a:cubicBezTo>
                <a:lnTo>
                  <a:pt x="588249" y="3256763"/>
                </a:lnTo>
                <a:lnTo>
                  <a:pt x="635899" y="3299118"/>
                </a:lnTo>
                <a:cubicBezTo>
                  <a:pt x="641145" y="3299118"/>
                  <a:pt x="643244" y="3299118"/>
                  <a:pt x="642194" y="3299118"/>
                </a:cubicBezTo>
                <a:lnTo>
                  <a:pt x="661083" y="3305414"/>
                </a:lnTo>
                <a:cubicBezTo>
                  <a:pt x="661083" y="3300167"/>
                  <a:pt x="661083" y="3298068"/>
                  <a:pt x="661083" y="3299118"/>
                </a:cubicBezTo>
                <a:lnTo>
                  <a:pt x="667379" y="3292822"/>
                </a:lnTo>
                <a:cubicBezTo>
                  <a:pt x="709614" y="3311972"/>
                  <a:pt x="749489" y="3328762"/>
                  <a:pt x="787003" y="3343190"/>
                </a:cubicBezTo>
                <a:cubicBezTo>
                  <a:pt x="824517" y="3357618"/>
                  <a:pt x="870688" y="3368112"/>
                  <a:pt x="925516" y="3374670"/>
                </a:cubicBezTo>
                <a:cubicBezTo>
                  <a:pt x="992017" y="3382540"/>
                  <a:pt x="1047895" y="3382540"/>
                  <a:pt x="1093147" y="3374670"/>
                </a:cubicBezTo>
                <a:cubicBezTo>
                  <a:pt x="1138400" y="3366800"/>
                  <a:pt x="1189555" y="3360504"/>
                  <a:pt x="1246613" y="3355782"/>
                </a:cubicBezTo>
                <a:cubicBezTo>
                  <a:pt x="1204771" y="3376507"/>
                  <a:pt x="1148369" y="3387000"/>
                  <a:pt x="1077407" y="3387262"/>
                </a:cubicBezTo>
                <a:cubicBezTo>
                  <a:pt x="1006446" y="3387525"/>
                  <a:pt x="945322" y="3385426"/>
                  <a:pt x="894035" y="3380966"/>
                </a:cubicBezTo>
                <a:lnTo>
                  <a:pt x="894035" y="3393558"/>
                </a:lnTo>
                <a:cubicBezTo>
                  <a:pt x="858883" y="3393558"/>
                  <a:pt x="823730" y="3388836"/>
                  <a:pt x="788577" y="3379392"/>
                </a:cubicBezTo>
                <a:cubicBezTo>
                  <a:pt x="753424" y="3369948"/>
                  <a:pt x="721419" y="3355782"/>
                  <a:pt x="692563" y="3336894"/>
                </a:cubicBezTo>
                <a:cubicBezTo>
                  <a:pt x="678790" y="3331779"/>
                  <a:pt x="673281" y="3329418"/>
                  <a:pt x="676036" y="3329811"/>
                </a:cubicBezTo>
                <a:cubicBezTo>
                  <a:pt x="678790" y="3330204"/>
                  <a:pt x="678003" y="3326270"/>
                  <a:pt x="673675" y="3318006"/>
                </a:cubicBezTo>
                <a:lnTo>
                  <a:pt x="673675" y="3311710"/>
                </a:lnTo>
                <a:cubicBezTo>
                  <a:pt x="673806" y="3311972"/>
                  <a:pt x="673543" y="3313022"/>
                  <a:pt x="672888" y="3314858"/>
                </a:cubicBezTo>
                <a:cubicBezTo>
                  <a:pt x="672232" y="3316694"/>
                  <a:pt x="670395" y="3317743"/>
                  <a:pt x="667379" y="3318006"/>
                </a:cubicBezTo>
                <a:cubicBezTo>
                  <a:pt x="667379" y="3318268"/>
                  <a:pt x="667379" y="3319318"/>
                  <a:pt x="667379" y="3321154"/>
                </a:cubicBezTo>
                <a:lnTo>
                  <a:pt x="667379" y="3321646"/>
                </a:lnTo>
                <a:cubicBezTo>
                  <a:pt x="667379" y="3321252"/>
                  <a:pt x="667379" y="3321351"/>
                  <a:pt x="667379" y="3321941"/>
                </a:cubicBezTo>
                <a:cubicBezTo>
                  <a:pt x="667379" y="3323121"/>
                  <a:pt x="667379" y="3323909"/>
                  <a:pt x="667379" y="3324302"/>
                </a:cubicBezTo>
                <a:cubicBezTo>
                  <a:pt x="658328" y="3321154"/>
                  <a:pt x="651245" y="3318006"/>
                  <a:pt x="646130" y="3314858"/>
                </a:cubicBezTo>
                <a:cubicBezTo>
                  <a:pt x="641014" y="3311710"/>
                  <a:pt x="635505" y="3308562"/>
                  <a:pt x="629602" y="3305414"/>
                </a:cubicBezTo>
                <a:lnTo>
                  <a:pt x="585530" y="3280230"/>
                </a:lnTo>
                <a:cubicBezTo>
                  <a:pt x="550771" y="3255439"/>
                  <a:pt x="517979" y="3229468"/>
                  <a:pt x="487155" y="3202317"/>
                </a:cubicBezTo>
                <a:cubicBezTo>
                  <a:pt x="456331" y="3175165"/>
                  <a:pt x="428261" y="3144472"/>
                  <a:pt x="402946" y="3110237"/>
                </a:cubicBezTo>
                <a:cubicBezTo>
                  <a:pt x="367399" y="3063541"/>
                  <a:pt x="345625" y="3038882"/>
                  <a:pt x="337624" y="3036259"/>
                </a:cubicBezTo>
                <a:cubicBezTo>
                  <a:pt x="329623" y="3033636"/>
                  <a:pt x="322015" y="3031012"/>
                  <a:pt x="314801" y="3028389"/>
                </a:cubicBezTo>
                <a:cubicBezTo>
                  <a:pt x="308767" y="3021306"/>
                  <a:pt x="303521" y="3011861"/>
                  <a:pt x="299061" y="3000057"/>
                </a:cubicBezTo>
                <a:cubicBezTo>
                  <a:pt x="294601" y="2988252"/>
                  <a:pt x="289355" y="2978808"/>
                  <a:pt x="283321" y="2971724"/>
                </a:cubicBezTo>
                <a:lnTo>
                  <a:pt x="289617" y="2959133"/>
                </a:lnTo>
                <a:cubicBezTo>
                  <a:pt x="289879" y="2959133"/>
                  <a:pt x="290929" y="2959133"/>
                  <a:pt x="292765" y="2959133"/>
                </a:cubicBezTo>
                <a:cubicBezTo>
                  <a:pt x="294601" y="2959133"/>
                  <a:pt x="295651" y="2959133"/>
                  <a:pt x="295913" y="2959133"/>
                </a:cubicBezTo>
                <a:lnTo>
                  <a:pt x="270729" y="2933948"/>
                </a:lnTo>
                <a:cubicBezTo>
                  <a:pt x="268106" y="2930669"/>
                  <a:pt x="267057" y="2927783"/>
                  <a:pt x="267581" y="2925291"/>
                </a:cubicBezTo>
                <a:cubicBezTo>
                  <a:pt x="268106" y="2922799"/>
                  <a:pt x="267057" y="2921487"/>
                  <a:pt x="264433" y="2921356"/>
                </a:cubicBezTo>
                <a:cubicBezTo>
                  <a:pt x="265483" y="2921356"/>
                  <a:pt x="263384" y="2921356"/>
                  <a:pt x="258137" y="2921356"/>
                </a:cubicBezTo>
                <a:lnTo>
                  <a:pt x="308505" y="3034685"/>
                </a:lnTo>
                <a:cubicBezTo>
                  <a:pt x="312571" y="3043604"/>
                  <a:pt x="317031" y="3050950"/>
                  <a:pt x="321884" y="3056721"/>
                </a:cubicBezTo>
                <a:cubicBezTo>
                  <a:pt x="326737" y="3062492"/>
                  <a:pt x="326475" y="3069838"/>
                  <a:pt x="321097" y="3078757"/>
                </a:cubicBezTo>
                <a:lnTo>
                  <a:pt x="251841" y="2965428"/>
                </a:lnTo>
                <a:cubicBezTo>
                  <a:pt x="205014" y="2883974"/>
                  <a:pt x="163303" y="2782450"/>
                  <a:pt x="126708" y="2660858"/>
                </a:cubicBezTo>
                <a:cubicBezTo>
                  <a:pt x="90112" y="2539266"/>
                  <a:pt x="75159" y="2433021"/>
                  <a:pt x="81848" y="2342122"/>
                </a:cubicBezTo>
                <a:cubicBezTo>
                  <a:pt x="86046" y="2388162"/>
                  <a:pt x="94965" y="2439317"/>
                  <a:pt x="108607" y="2495588"/>
                </a:cubicBezTo>
                <a:cubicBezTo>
                  <a:pt x="122248" y="2551858"/>
                  <a:pt x="134315" y="2601439"/>
                  <a:pt x="144809" y="2644331"/>
                </a:cubicBezTo>
                <a:cubicBezTo>
                  <a:pt x="151367" y="2672401"/>
                  <a:pt x="158712" y="2698110"/>
                  <a:pt x="166845" y="2721458"/>
                </a:cubicBezTo>
                <a:cubicBezTo>
                  <a:pt x="174977" y="2744805"/>
                  <a:pt x="182323" y="2767366"/>
                  <a:pt x="188881" y="2789140"/>
                </a:cubicBezTo>
                <a:lnTo>
                  <a:pt x="241616" y="2900469"/>
                </a:lnTo>
                <a:lnTo>
                  <a:pt x="241512" y="2900083"/>
                </a:lnTo>
                <a:cubicBezTo>
                  <a:pt x="235412" y="2880457"/>
                  <a:pt x="223116" y="2846886"/>
                  <a:pt x="204621" y="2799371"/>
                </a:cubicBezTo>
                <a:cubicBezTo>
                  <a:pt x="179962" y="2736017"/>
                  <a:pt x="160024" y="2673844"/>
                  <a:pt x="144809" y="2612851"/>
                </a:cubicBezTo>
                <a:cubicBezTo>
                  <a:pt x="131561" y="2561564"/>
                  <a:pt x="120280" y="2505163"/>
                  <a:pt x="110968" y="2443646"/>
                </a:cubicBezTo>
                <a:cubicBezTo>
                  <a:pt x="101655" y="2382128"/>
                  <a:pt x="98244" y="2321004"/>
                  <a:pt x="100737" y="2260274"/>
                </a:cubicBezTo>
                <a:cubicBezTo>
                  <a:pt x="114116" y="2326645"/>
                  <a:pt x="123560" y="2390654"/>
                  <a:pt x="129069" y="2452303"/>
                </a:cubicBezTo>
                <a:cubicBezTo>
                  <a:pt x="134578" y="2513951"/>
                  <a:pt x="150318" y="2590553"/>
                  <a:pt x="176289" y="2682107"/>
                </a:cubicBezTo>
                <a:cubicBezTo>
                  <a:pt x="181142" y="2684337"/>
                  <a:pt x="182454" y="2684599"/>
                  <a:pt x="180224" y="2682894"/>
                </a:cubicBezTo>
                <a:cubicBezTo>
                  <a:pt x="177994" y="2681189"/>
                  <a:pt x="180880" y="2683026"/>
                  <a:pt x="188881" y="2688403"/>
                </a:cubicBezTo>
                <a:cubicBezTo>
                  <a:pt x="183372" y="2700340"/>
                  <a:pt x="183372" y="2709521"/>
                  <a:pt x="188881" y="2715949"/>
                </a:cubicBezTo>
                <a:cubicBezTo>
                  <a:pt x="194390" y="2722376"/>
                  <a:pt x="200686" y="2729983"/>
                  <a:pt x="207769" y="2738772"/>
                </a:cubicBezTo>
                <a:cubicBezTo>
                  <a:pt x="202522" y="2738640"/>
                  <a:pt x="200424" y="2738902"/>
                  <a:pt x="201473" y="2739559"/>
                </a:cubicBezTo>
                <a:cubicBezTo>
                  <a:pt x="202522" y="2740215"/>
                  <a:pt x="200424" y="2742051"/>
                  <a:pt x="195177" y="2745068"/>
                </a:cubicBezTo>
                <a:lnTo>
                  <a:pt x="232953" y="2820620"/>
                </a:lnTo>
                <a:cubicBezTo>
                  <a:pt x="239380" y="2844099"/>
                  <a:pt x="246988" y="2861675"/>
                  <a:pt x="255776" y="2873349"/>
                </a:cubicBezTo>
                <a:cubicBezTo>
                  <a:pt x="264564" y="2885023"/>
                  <a:pt x="273746" y="2901026"/>
                  <a:pt x="283321" y="2921356"/>
                </a:cubicBezTo>
                <a:cubicBezTo>
                  <a:pt x="338936" y="3027340"/>
                  <a:pt x="410291" y="3117582"/>
                  <a:pt x="497386" y="3192085"/>
                </a:cubicBezTo>
                <a:cubicBezTo>
                  <a:pt x="502501" y="3197463"/>
                  <a:pt x="512732" y="3207170"/>
                  <a:pt x="528079" y="3221204"/>
                </a:cubicBezTo>
                <a:cubicBezTo>
                  <a:pt x="543426" y="3235240"/>
                  <a:pt x="552083" y="3240224"/>
                  <a:pt x="554050" y="3236158"/>
                </a:cubicBezTo>
                <a:cubicBezTo>
                  <a:pt x="553919" y="3235895"/>
                  <a:pt x="554181" y="3234846"/>
                  <a:pt x="554837" y="3233010"/>
                </a:cubicBezTo>
                <a:cubicBezTo>
                  <a:pt x="555493" y="3231173"/>
                  <a:pt x="557329" y="3230124"/>
                  <a:pt x="560346" y="3229861"/>
                </a:cubicBezTo>
                <a:cubicBezTo>
                  <a:pt x="507092" y="3203497"/>
                  <a:pt x="449903" y="3149194"/>
                  <a:pt x="388779" y="3066952"/>
                </a:cubicBezTo>
                <a:cubicBezTo>
                  <a:pt x="327656" y="2984710"/>
                  <a:pt x="279911" y="2900501"/>
                  <a:pt x="245545" y="2814324"/>
                </a:cubicBezTo>
                <a:cubicBezTo>
                  <a:pt x="232297" y="2772219"/>
                  <a:pt x="227313" y="2747822"/>
                  <a:pt x="230592" y="2741133"/>
                </a:cubicBezTo>
                <a:cubicBezTo>
                  <a:pt x="233871" y="2734443"/>
                  <a:pt x="230461" y="2714768"/>
                  <a:pt x="220361" y="2682107"/>
                </a:cubicBezTo>
                <a:cubicBezTo>
                  <a:pt x="201998" y="2620852"/>
                  <a:pt x="183634" y="2538741"/>
                  <a:pt x="165271" y="2435776"/>
                </a:cubicBezTo>
                <a:cubicBezTo>
                  <a:pt x="146907" y="2332809"/>
                  <a:pt x="144284" y="2255420"/>
                  <a:pt x="157401" y="2203610"/>
                </a:cubicBezTo>
                <a:cubicBezTo>
                  <a:pt x="162385" y="2282441"/>
                  <a:pt x="168156" y="2360879"/>
                  <a:pt x="174715" y="2438923"/>
                </a:cubicBezTo>
                <a:cubicBezTo>
                  <a:pt x="181273" y="2516968"/>
                  <a:pt x="196489" y="2593832"/>
                  <a:pt x="220361" y="2669515"/>
                </a:cubicBezTo>
                <a:cubicBezTo>
                  <a:pt x="226001" y="2678172"/>
                  <a:pt x="228887" y="2682894"/>
                  <a:pt x="229018" y="2683681"/>
                </a:cubicBezTo>
                <a:cubicBezTo>
                  <a:pt x="229149" y="2684469"/>
                  <a:pt x="230461" y="2686042"/>
                  <a:pt x="232953" y="2688403"/>
                </a:cubicBezTo>
                <a:cubicBezTo>
                  <a:pt x="241479" y="2659415"/>
                  <a:pt x="243315" y="2638691"/>
                  <a:pt x="238462" y="2626230"/>
                </a:cubicBezTo>
                <a:cubicBezTo>
                  <a:pt x="233609" y="2613769"/>
                  <a:pt x="227575" y="2594619"/>
                  <a:pt x="220361" y="2568779"/>
                </a:cubicBezTo>
                <a:lnTo>
                  <a:pt x="218478" y="2567718"/>
                </a:lnTo>
                <a:lnTo>
                  <a:pt x="218025" y="2568041"/>
                </a:lnTo>
                <a:cubicBezTo>
                  <a:pt x="217123" y="2568336"/>
                  <a:pt x="215803" y="2568582"/>
                  <a:pt x="214065" y="2568779"/>
                </a:cubicBezTo>
                <a:lnTo>
                  <a:pt x="208893" y="2569052"/>
                </a:lnTo>
                <a:lnTo>
                  <a:pt x="207769" y="2568779"/>
                </a:lnTo>
                <a:cubicBezTo>
                  <a:pt x="201998" y="2534675"/>
                  <a:pt x="197800" y="2502146"/>
                  <a:pt x="195177" y="2471190"/>
                </a:cubicBezTo>
                <a:cubicBezTo>
                  <a:pt x="192554" y="2440235"/>
                  <a:pt x="188356" y="2407706"/>
                  <a:pt x="182585" y="2373602"/>
                </a:cubicBezTo>
                <a:cubicBezTo>
                  <a:pt x="168681" y="2298050"/>
                  <a:pt x="163434" y="2224072"/>
                  <a:pt x="166845" y="2151667"/>
                </a:cubicBezTo>
                <a:cubicBezTo>
                  <a:pt x="170255" y="2079263"/>
                  <a:pt x="171305" y="2008433"/>
                  <a:pt x="169993" y="1939176"/>
                </a:cubicBezTo>
                <a:lnTo>
                  <a:pt x="176289" y="1888808"/>
                </a:lnTo>
                <a:cubicBezTo>
                  <a:pt x="177338" y="1887759"/>
                  <a:pt x="175240" y="1889858"/>
                  <a:pt x="169993" y="1895104"/>
                </a:cubicBezTo>
                <a:lnTo>
                  <a:pt x="195177" y="1844736"/>
                </a:lnTo>
                <a:cubicBezTo>
                  <a:pt x="194915" y="1830439"/>
                  <a:pt x="193865" y="1821257"/>
                  <a:pt x="192029" y="1817191"/>
                </a:cubicBezTo>
                <a:cubicBezTo>
                  <a:pt x="190193" y="1813125"/>
                  <a:pt x="189143" y="1805517"/>
                  <a:pt x="188881" y="1794368"/>
                </a:cubicBezTo>
                <a:cubicBezTo>
                  <a:pt x="189143" y="1785579"/>
                  <a:pt x="190193" y="1777972"/>
                  <a:pt x="192029" y="1771545"/>
                </a:cubicBezTo>
                <a:cubicBezTo>
                  <a:pt x="193865" y="1765118"/>
                  <a:pt x="194915" y="1755936"/>
                  <a:pt x="195177" y="1744000"/>
                </a:cubicBezTo>
                <a:cubicBezTo>
                  <a:pt x="197538" y="1760789"/>
                  <a:pt x="197538" y="1771282"/>
                  <a:pt x="195177" y="1775480"/>
                </a:cubicBezTo>
                <a:cubicBezTo>
                  <a:pt x="192816" y="1779677"/>
                  <a:pt x="192816" y="1790170"/>
                  <a:pt x="195177" y="1806960"/>
                </a:cubicBezTo>
                <a:cubicBezTo>
                  <a:pt x="199112" y="1785842"/>
                  <a:pt x="206982" y="1750951"/>
                  <a:pt x="218787" y="1702288"/>
                </a:cubicBezTo>
                <a:cubicBezTo>
                  <a:pt x="230592" y="1653626"/>
                  <a:pt x="241610" y="1623457"/>
                  <a:pt x="251841" y="1611783"/>
                </a:cubicBezTo>
                <a:cubicBezTo>
                  <a:pt x="254333" y="1612308"/>
                  <a:pt x="255645" y="1612832"/>
                  <a:pt x="255776" y="1613357"/>
                </a:cubicBezTo>
                <a:cubicBezTo>
                  <a:pt x="255907" y="1613882"/>
                  <a:pt x="258793" y="1611258"/>
                  <a:pt x="264433" y="1605487"/>
                </a:cubicBezTo>
                <a:cubicBezTo>
                  <a:pt x="261941" y="1599847"/>
                  <a:pt x="260629" y="1596961"/>
                  <a:pt x="260498" y="1596830"/>
                </a:cubicBezTo>
                <a:cubicBezTo>
                  <a:pt x="260367" y="1596699"/>
                  <a:pt x="257481" y="1595387"/>
                  <a:pt x="251841" y="1592895"/>
                </a:cubicBezTo>
                <a:cubicBezTo>
                  <a:pt x="258400" y="1574138"/>
                  <a:pt x="265745" y="1556562"/>
                  <a:pt x="273877" y="1540166"/>
                </a:cubicBezTo>
                <a:cubicBezTo>
                  <a:pt x="282009" y="1523770"/>
                  <a:pt x="289355" y="1507767"/>
                  <a:pt x="295913" y="1492159"/>
                </a:cubicBezTo>
                <a:cubicBezTo>
                  <a:pt x="292372" y="1520360"/>
                  <a:pt x="287846" y="1548364"/>
                  <a:pt x="282337" y="1576171"/>
                </a:cubicBezTo>
                <a:lnTo>
                  <a:pt x="276906" y="1599268"/>
                </a:lnTo>
                <a:lnTo>
                  <a:pt x="302012" y="1519900"/>
                </a:lnTo>
                <a:cubicBezTo>
                  <a:pt x="327459" y="1445922"/>
                  <a:pt x="357431" y="1370567"/>
                  <a:pt x="391927" y="1293834"/>
                </a:cubicBezTo>
                <a:cubicBezTo>
                  <a:pt x="460921" y="1140368"/>
                  <a:pt x="540146" y="1005004"/>
                  <a:pt x="629602" y="887740"/>
                </a:cubicBezTo>
                <a:cubicBezTo>
                  <a:pt x="658722" y="850226"/>
                  <a:pt x="688628" y="811926"/>
                  <a:pt x="719321" y="772837"/>
                </a:cubicBezTo>
                <a:cubicBezTo>
                  <a:pt x="750014" y="733750"/>
                  <a:pt x="776772" y="692301"/>
                  <a:pt x="799595" y="648491"/>
                </a:cubicBezTo>
                <a:lnTo>
                  <a:pt x="1026252" y="402946"/>
                </a:lnTo>
                <a:cubicBezTo>
                  <a:pt x="1031761" y="400323"/>
                  <a:pt x="1034909" y="399273"/>
                  <a:pt x="1035696" y="399798"/>
                </a:cubicBezTo>
                <a:cubicBezTo>
                  <a:pt x="1036483" y="400323"/>
                  <a:pt x="1039631" y="399273"/>
                  <a:pt x="1045140" y="396650"/>
                </a:cubicBezTo>
                <a:lnTo>
                  <a:pt x="1026252" y="390354"/>
                </a:lnTo>
                <a:cubicBezTo>
                  <a:pt x="1026383" y="387600"/>
                  <a:pt x="1026121" y="386813"/>
                  <a:pt x="1025465" y="387993"/>
                </a:cubicBezTo>
                <a:cubicBezTo>
                  <a:pt x="1024809" y="389173"/>
                  <a:pt x="1022973" y="389961"/>
                  <a:pt x="1019956" y="390354"/>
                </a:cubicBezTo>
                <a:lnTo>
                  <a:pt x="1045140" y="365170"/>
                </a:lnTo>
                <a:cubicBezTo>
                  <a:pt x="1054978" y="372253"/>
                  <a:pt x="1058913" y="376975"/>
                  <a:pt x="1056945" y="379336"/>
                </a:cubicBezTo>
                <a:cubicBezTo>
                  <a:pt x="1054978" y="381697"/>
                  <a:pt x="1063635" y="376975"/>
                  <a:pt x="1082916" y="365170"/>
                </a:cubicBezTo>
                <a:cubicBezTo>
                  <a:pt x="1098656" y="355201"/>
                  <a:pt x="1115970" y="345232"/>
                  <a:pt x="1134858" y="335264"/>
                </a:cubicBezTo>
                <a:cubicBezTo>
                  <a:pt x="1153747" y="325295"/>
                  <a:pt x="1174209" y="318475"/>
                  <a:pt x="1196245" y="314802"/>
                </a:cubicBezTo>
                <a:lnTo>
                  <a:pt x="1171061" y="346282"/>
                </a:lnTo>
                <a:lnTo>
                  <a:pt x="1189949" y="346282"/>
                </a:lnTo>
                <a:cubicBezTo>
                  <a:pt x="1175127" y="364776"/>
                  <a:pt x="1162272" y="381304"/>
                  <a:pt x="1151385" y="395863"/>
                </a:cubicBezTo>
                <a:cubicBezTo>
                  <a:pt x="1140499" y="410423"/>
                  <a:pt x="1126070" y="425376"/>
                  <a:pt x="1108100" y="440722"/>
                </a:cubicBezTo>
                <a:cubicBezTo>
                  <a:pt x="1089475" y="457774"/>
                  <a:pt x="1074784" y="470891"/>
                  <a:pt x="1064028" y="480073"/>
                </a:cubicBezTo>
                <a:cubicBezTo>
                  <a:pt x="1053273" y="489254"/>
                  <a:pt x="1044878" y="505519"/>
                  <a:pt x="1038844" y="528867"/>
                </a:cubicBezTo>
                <a:cubicBezTo>
                  <a:pt x="1013791" y="536081"/>
                  <a:pt x="999363" y="540540"/>
                  <a:pt x="995559" y="542246"/>
                </a:cubicBezTo>
                <a:cubicBezTo>
                  <a:pt x="991755" y="543951"/>
                  <a:pt x="978901" y="556280"/>
                  <a:pt x="956996" y="579235"/>
                </a:cubicBezTo>
                <a:lnTo>
                  <a:pt x="793299" y="755523"/>
                </a:lnTo>
                <a:cubicBezTo>
                  <a:pt x="787265" y="764180"/>
                  <a:pt x="782019" y="770477"/>
                  <a:pt x="777559" y="774412"/>
                </a:cubicBezTo>
                <a:cubicBezTo>
                  <a:pt x="773099" y="778346"/>
                  <a:pt x="767853" y="784643"/>
                  <a:pt x="761819" y="793300"/>
                </a:cubicBezTo>
                <a:cubicBezTo>
                  <a:pt x="775329" y="799333"/>
                  <a:pt x="781363" y="801432"/>
                  <a:pt x="779920" y="799596"/>
                </a:cubicBezTo>
                <a:cubicBezTo>
                  <a:pt x="778477" y="797760"/>
                  <a:pt x="782937" y="793562"/>
                  <a:pt x="793299" y="787003"/>
                </a:cubicBezTo>
                <a:lnTo>
                  <a:pt x="755523" y="824780"/>
                </a:lnTo>
                <a:cubicBezTo>
                  <a:pt x="755785" y="824649"/>
                  <a:pt x="756835" y="823337"/>
                  <a:pt x="758671" y="820845"/>
                </a:cubicBezTo>
                <a:cubicBezTo>
                  <a:pt x="760507" y="818352"/>
                  <a:pt x="761557" y="815467"/>
                  <a:pt x="761819" y="812188"/>
                </a:cubicBezTo>
                <a:lnTo>
                  <a:pt x="755523" y="793300"/>
                </a:lnTo>
                <a:cubicBezTo>
                  <a:pt x="755261" y="793562"/>
                  <a:pt x="754211" y="794611"/>
                  <a:pt x="752375" y="796448"/>
                </a:cubicBezTo>
                <a:cubicBezTo>
                  <a:pt x="750539" y="798284"/>
                  <a:pt x="749489" y="799333"/>
                  <a:pt x="749227" y="799596"/>
                </a:cubicBezTo>
                <a:lnTo>
                  <a:pt x="742931" y="812188"/>
                </a:lnTo>
                <a:cubicBezTo>
                  <a:pt x="743062" y="812450"/>
                  <a:pt x="742800" y="813500"/>
                  <a:pt x="742144" y="815336"/>
                </a:cubicBezTo>
                <a:cubicBezTo>
                  <a:pt x="741488" y="817172"/>
                  <a:pt x="739652" y="818221"/>
                  <a:pt x="736635" y="818484"/>
                </a:cubicBezTo>
                <a:cubicBezTo>
                  <a:pt x="704761" y="865310"/>
                  <a:pt x="672494" y="911744"/>
                  <a:pt x="639833" y="957783"/>
                </a:cubicBezTo>
                <a:cubicBezTo>
                  <a:pt x="607173" y="1003823"/>
                  <a:pt x="576480" y="1051830"/>
                  <a:pt x="547754" y="1101805"/>
                </a:cubicBezTo>
                <a:lnTo>
                  <a:pt x="384057" y="1441790"/>
                </a:lnTo>
                <a:cubicBezTo>
                  <a:pt x="377761" y="1443233"/>
                  <a:pt x="373039" y="1443496"/>
                  <a:pt x="369891" y="1442578"/>
                </a:cubicBezTo>
                <a:cubicBezTo>
                  <a:pt x="366743" y="1441659"/>
                  <a:pt x="365169" y="1449792"/>
                  <a:pt x="365169" y="1466975"/>
                </a:cubicBezTo>
                <a:cubicBezTo>
                  <a:pt x="370810" y="1458055"/>
                  <a:pt x="373695" y="1453858"/>
                  <a:pt x="373826" y="1454383"/>
                </a:cubicBezTo>
                <a:cubicBezTo>
                  <a:pt x="373958" y="1454907"/>
                  <a:pt x="375269" y="1457006"/>
                  <a:pt x="377761" y="1460678"/>
                </a:cubicBezTo>
                <a:cubicBezTo>
                  <a:pt x="370941" y="1485600"/>
                  <a:pt x="362546" y="1511309"/>
                  <a:pt x="352577" y="1537805"/>
                </a:cubicBezTo>
                <a:cubicBezTo>
                  <a:pt x="342609" y="1564301"/>
                  <a:pt x="334214" y="1593157"/>
                  <a:pt x="327393" y="1624375"/>
                </a:cubicBezTo>
                <a:cubicBezTo>
                  <a:pt x="321884" y="1614407"/>
                  <a:pt x="318343" y="1606012"/>
                  <a:pt x="316769" y="1599191"/>
                </a:cubicBezTo>
                <a:lnTo>
                  <a:pt x="316239" y="1593776"/>
                </a:lnTo>
                <a:lnTo>
                  <a:pt x="315883" y="1595428"/>
                </a:lnTo>
                <a:cubicBezTo>
                  <a:pt x="313719" y="1605512"/>
                  <a:pt x="311260" y="1616997"/>
                  <a:pt x="308505" y="1629884"/>
                </a:cubicBezTo>
                <a:cubicBezTo>
                  <a:pt x="305751" y="1642771"/>
                  <a:pt x="303291" y="1654552"/>
                  <a:pt x="301127" y="1665226"/>
                </a:cubicBezTo>
                <a:lnTo>
                  <a:pt x="297217" y="1685240"/>
                </a:lnTo>
                <a:lnTo>
                  <a:pt x="302209" y="1668447"/>
                </a:lnTo>
                <a:lnTo>
                  <a:pt x="321097" y="1618079"/>
                </a:lnTo>
                <a:cubicBezTo>
                  <a:pt x="322419" y="1635957"/>
                  <a:pt x="318377" y="1675754"/>
                  <a:pt x="308971" y="1737471"/>
                </a:cubicBezTo>
                <a:cubicBezTo>
                  <a:pt x="299566" y="1799187"/>
                  <a:pt x="289462" y="1863702"/>
                  <a:pt x="278657" y="1931015"/>
                </a:cubicBezTo>
                <a:cubicBezTo>
                  <a:pt x="267853" y="1998328"/>
                  <a:pt x="261013" y="2049318"/>
                  <a:pt x="258137" y="2083985"/>
                </a:cubicBezTo>
                <a:cubicBezTo>
                  <a:pt x="247775" y="2237976"/>
                  <a:pt x="259055" y="2392753"/>
                  <a:pt x="291978" y="2548317"/>
                </a:cubicBezTo>
                <a:cubicBezTo>
                  <a:pt x="324901" y="2703881"/>
                  <a:pt x="384976" y="2842918"/>
                  <a:pt x="472202" y="2965428"/>
                </a:cubicBezTo>
                <a:cubicBezTo>
                  <a:pt x="496205" y="2995990"/>
                  <a:pt x="517454" y="3021437"/>
                  <a:pt x="535949" y="3041768"/>
                </a:cubicBezTo>
                <a:cubicBezTo>
                  <a:pt x="554444" y="3062098"/>
                  <a:pt x="577267" y="3082823"/>
                  <a:pt x="604418" y="3103941"/>
                </a:cubicBezTo>
                <a:cubicBezTo>
                  <a:pt x="703581" y="3173722"/>
                  <a:pt x="804317" y="3218319"/>
                  <a:pt x="906627" y="3237731"/>
                </a:cubicBezTo>
                <a:cubicBezTo>
                  <a:pt x="1008938" y="3257144"/>
                  <a:pt x="1122266" y="3248225"/>
                  <a:pt x="1246613" y="3210974"/>
                </a:cubicBezTo>
                <a:cubicBezTo>
                  <a:pt x="1335151" y="3182641"/>
                  <a:pt x="1409916" y="3146439"/>
                  <a:pt x="1470909" y="3102367"/>
                </a:cubicBezTo>
                <a:cubicBezTo>
                  <a:pt x="1531901" y="3058295"/>
                  <a:pt x="1595649" y="3006352"/>
                  <a:pt x="1662151" y="2946540"/>
                </a:cubicBezTo>
                <a:cubicBezTo>
                  <a:pt x="1729439" y="2885941"/>
                  <a:pt x="1805779" y="2793075"/>
                  <a:pt x="1891168" y="2667941"/>
                </a:cubicBezTo>
                <a:cubicBezTo>
                  <a:pt x="1976558" y="2542808"/>
                  <a:pt x="2026139" y="2446794"/>
                  <a:pt x="2039912" y="2379898"/>
                </a:cubicBezTo>
                <a:cubicBezTo>
                  <a:pt x="2034665" y="2379898"/>
                  <a:pt x="2032567" y="2379898"/>
                  <a:pt x="2033616" y="2379898"/>
                </a:cubicBezTo>
                <a:lnTo>
                  <a:pt x="2027320" y="2392490"/>
                </a:lnTo>
                <a:cubicBezTo>
                  <a:pt x="2024303" y="2392753"/>
                  <a:pt x="2022467" y="2393802"/>
                  <a:pt x="2021811" y="2395638"/>
                </a:cubicBezTo>
                <a:cubicBezTo>
                  <a:pt x="2021155" y="2397474"/>
                  <a:pt x="2020893" y="2398524"/>
                  <a:pt x="2021024" y="2398786"/>
                </a:cubicBezTo>
                <a:cubicBezTo>
                  <a:pt x="2027320" y="2368355"/>
                  <a:pt x="2033616" y="2347369"/>
                  <a:pt x="2039912" y="2335826"/>
                </a:cubicBezTo>
                <a:cubicBezTo>
                  <a:pt x="2038994" y="2352616"/>
                  <a:pt x="2037682" y="2361535"/>
                  <a:pt x="2035977" y="2362584"/>
                </a:cubicBezTo>
                <a:cubicBezTo>
                  <a:pt x="2034272" y="2363634"/>
                  <a:pt x="2037682" y="2369405"/>
                  <a:pt x="2046208" y="2379898"/>
                </a:cubicBezTo>
                <a:cubicBezTo>
                  <a:pt x="2053160" y="2364158"/>
                  <a:pt x="2059718" y="2348418"/>
                  <a:pt x="2065883" y="2332678"/>
                </a:cubicBezTo>
                <a:cubicBezTo>
                  <a:pt x="2072048" y="2316938"/>
                  <a:pt x="2073885" y="2301198"/>
                  <a:pt x="2071392" y="2285458"/>
                </a:cubicBezTo>
                <a:cubicBezTo>
                  <a:pt x="2074015" y="2281785"/>
                  <a:pt x="2075065" y="2279686"/>
                  <a:pt x="2074540" y="2279162"/>
                </a:cubicBezTo>
                <a:cubicBezTo>
                  <a:pt x="2074015" y="2278637"/>
                  <a:pt x="2075065" y="2282834"/>
                  <a:pt x="2077688" y="2291754"/>
                </a:cubicBezTo>
                <a:lnTo>
                  <a:pt x="2090280" y="2260274"/>
                </a:lnTo>
                <a:cubicBezTo>
                  <a:pt x="2085033" y="2260274"/>
                  <a:pt x="2082935" y="2260274"/>
                  <a:pt x="2083984" y="2260274"/>
                </a:cubicBezTo>
                <a:lnTo>
                  <a:pt x="2071392" y="2260274"/>
                </a:lnTo>
                <a:cubicBezTo>
                  <a:pt x="2080574" y="2236926"/>
                  <a:pt x="2088969" y="2209643"/>
                  <a:pt x="2096576" y="2178425"/>
                </a:cubicBezTo>
                <a:cubicBezTo>
                  <a:pt x="2104184" y="2147208"/>
                  <a:pt x="2112579" y="2119925"/>
                  <a:pt x="2121760" y="2096577"/>
                </a:cubicBezTo>
                <a:cubicBezTo>
                  <a:pt x="2129106" y="2083985"/>
                  <a:pt x="2133303" y="2077689"/>
                  <a:pt x="2134353" y="2077689"/>
                </a:cubicBezTo>
                <a:cubicBezTo>
                  <a:pt x="2133172" y="2096184"/>
                  <a:pt x="2129237" y="2114285"/>
                  <a:pt x="2122547" y="2131992"/>
                </a:cubicBezTo>
                <a:cubicBezTo>
                  <a:pt x="2115858" y="2149700"/>
                  <a:pt x="2113497" y="2169375"/>
                  <a:pt x="2115464" y="2191017"/>
                </a:cubicBezTo>
                <a:cubicBezTo>
                  <a:pt x="2122416" y="2174490"/>
                  <a:pt x="2128975" y="2154028"/>
                  <a:pt x="2135139" y="2129631"/>
                </a:cubicBezTo>
                <a:cubicBezTo>
                  <a:pt x="2138222" y="2117432"/>
                  <a:pt x="2140222" y="2105431"/>
                  <a:pt x="2141141" y="2093626"/>
                </a:cubicBezTo>
                <a:lnTo>
                  <a:pt x="2140960" y="2080851"/>
                </a:lnTo>
                <a:lnTo>
                  <a:pt x="2138878" y="2078279"/>
                </a:lnTo>
                <a:cubicBezTo>
                  <a:pt x="2137566" y="2077492"/>
                  <a:pt x="2136057" y="2077295"/>
                  <a:pt x="2134353" y="2077689"/>
                </a:cubicBezTo>
                <a:cubicBezTo>
                  <a:pt x="2131335" y="2060637"/>
                  <a:pt x="2132647" y="2041224"/>
                  <a:pt x="2138287" y="2019450"/>
                </a:cubicBezTo>
                <a:cubicBezTo>
                  <a:pt x="2143928" y="1997677"/>
                  <a:pt x="2153109" y="1981412"/>
                  <a:pt x="2165833" y="1970656"/>
                </a:cubicBezTo>
                <a:cubicBezTo>
                  <a:pt x="2165701" y="1960294"/>
                  <a:pt x="2165964" y="1947965"/>
                  <a:pt x="2166619" y="1933667"/>
                </a:cubicBezTo>
                <a:cubicBezTo>
                  <a:pt x="2167275" y="1919370"/>
                  <a:pt x="2169112" y="1908614"/>
                  <a:pt x="2172129" y="1901400"/>
                </a:cubicBezTo>
                <a:cubicBezTo>
                  <a:pt x="2197837" y="1826635"/>
                  <a:pt x="2207806" y="1766823"/>
                  <a:pt x="2202035" y="1721963"/>
                </a:cubicBezTo>
                <a:cubicBezTo>
                  <a:pt x="2196263" y="1677105"/>
                  <a:pt x="2190492" y="1623588"/>
                  <a:pt x="2184721" y="1561415"/>
                </a:cubicBezTo>
                <a:cubicBezTo>
                  <a:pt x="2181310" y="1539641"/>
                  <a:pt x="2177113" y="1518654"/>
                  <a:pt x="2172129" y="1498455"/>
                </a:cubicBezTo>
                <a:lnTo>
                  <a:pt x="2163479" y="1455210"/>
                </a:lnTo>
                <a:lnTo>
                  <a:pt x="2163644" y="1456202"/>
                </a:lnTo>
                <a:cubicBezTo>
                  <a:pt x="2167234" y="1482075"/>
                  <a:pt x="2169276" y="1523442"/>
                  <a:pt x="2169767" y="1580303"/>
                </a:cubicBezTo>
                <a:cubicBezTo>
                  <a:pt x="2170423" y="1656117"/>
                  <a:pt x="2169112" y="1710683"/>
                  <a:pt x="2165833" y="1744000"/>
                </a:cubicBezTo>
                <a:cubicBezTo>
                  <a:pt x="2158749" y="1844473"/>
                  <a:pt x="2143009" y="1942587"/>
                  <a:pt x="2118613" y="2038339"/>
                </a:cubicBezTo>
                <a:cubicBezTo>
                  <a:pt x="2094215" y="2134091"/>
                  <a:pt x="2065883" y="2229056"/>
                  <a:pt x="2033616" y="2323234"/>
                </a:cubicBezTo>
                <a:cubicBezTo>
                  <a:pt x="2002267" y="2409935"/>
                  <a:pt x="1954785" y="2505688"/>
                  <a:pt x="1891168" y="2610490"/>
                </a:cubicBezTo>
                <a:cubicBezTo>
                  <a:pt x="1827552" y="2715293"/>
                  <a:pt x="1765904" y="2800027"/>
                  <a:pt x="1706223" y="2864692"/>
                </a:cubicBezTo>
                <a:cubicBezTo>
                  <a:pt x="1655592" y="2918864"/>
                  <a:pt x="1599453" y="2969495"/>
                  <a:pt x="1537804" y="3016584"/>
                </a:cubicBezTo>
                <a:cubicBezTo>
                  <a:pt x="1476155" y="3063673"/>
                  <a:pt x="1410572" y="3103285"/>
                  <a:pt x="1341053" y="3135421"/>
                </a:cubicBezTo>
                <a:cubicBezTo>
                  <a:pt x="1309180" y="3150637"/>
                  <a:pt x="1256451" y="3169000"/>
                  <a:pt x="1182866" y="3190512"/>
                </a:cubicBezTo>
                <a:cubicBezTo>
                  <a:pt x="1109281" y="3212023"/>
                  <a:pt x="1054978" y="3220942"/>
                  <a:pt x="1019956" y="3217269"/>
                </a:cubicBezTo>
                <a:cubicBezTo>
                  <a:pt x="985853" y="3212810"/>
                  <a:pt x="958045" y="3210711"/>
                  <a:pt x="936534" y="3210974"/>
                </a:cubicBezTo>
                <a:cubicBezTo>
                  <a:pt x="915022" y="3211236"/>
                  <a:pt x="877771" y="3202841"/>
                  <a:pt x="824779" y="3185789"/>
                </a:cubicBezTo>
                <a:lnTo>
                  <a:pt x="717747" y="3148013"/>
                </a:lnTo>
                <a:cubicBezTo>
                  <a:pt x="713418" y="3142898"/>
                  <a:pt x="712631" y="3140537"/>
                  <a:pt x="715386" y="3140930"/>
                </a:cubicBezTo>
                <a:cubicBezTo>
                  <a:pt x="718140" y="3141324"/>
                  <a:pt x="712631" y="3137389"/>
                  <a:pt x="698859" y="3129125"/>
                </a:cubicBezTo>
                <a:cubicBezTo>
                  <a:pt x="615830" y="3078888"/>
                  <a:pt x="548935" y="3018813"/>
                  <a:pt x="498173" y="2948901"/>
                </a:cubicBezTo>
                <a:cubicBezTo>
                  <a:pt x="447411" y="2878989"/>
                  <a:pt x="400978" y="2798453"/>
                  <a:pt x="358873" y="2707292"/>
                </a:cubicBezTo>
                <a:cubicBezTo>
                  <a:pt x="338149" y="2659284"/>
                  <a:pt x="324508" y="2616786"/>
                  <a:pt x="317949" y="2579797"/>
                </a:cubicBezTo>
                <a:cubicBezTo>
                  <a:pt x="311391" y="2542808"/>
                  <a:pt x="304045" y="2497161"/>
                  <a:pt x="295913" y="2442858"/>
                </a:cubicBezTo>
                <a:cubicBezTo>
                  <a:pt x="289224" y="2402197"/>
                  <a:pt x="283715" y="2341860"/>
                  <a:pt x="279386" y="2261848"/>
                </a:cubicBezTo>
                <a:cubicBezTo>
                  <a:pt x="275057" y="2181836"/>
                  <a:pt x="274271" y="2118351"/>
                  <a:pt x="277025" y="2071393"/>
                </a:cubicBezTo>
                <a:cubicBezTo>
                  <a:pt x="278468" y="2041618"/>
                  <a:pt x="278730" y="2008302"/>
                  <a:pt x="277812" y="1971444"/>
                </a:cubicBezTo>
                <a:cubicBezTo>
                  <a:pt x="276894" y="1934585"/>
                  <a:pt x="285026" y="1902843"/>
                  <a:pt x="302209" y="1876216"/>
                </a:cubicBezTo>
                <a:cubicBezTo>
                  <a:pt x="301947" y="1887759"/>
                  <a:pt x="300897" y="1896153"/>
                  <a:pt x="299061" y="1901400"/>
                </a:cubicBezTo>
                <a:cubicBezTo>
                  <a:pt x="297225" y="1906647"/>
                  <a:pt x="296175" y="1915042"/>
                  <a:pt x="295913" y="1926584"/>
                </a:cubicBezTo>
                <a:cubicBezTo>
                  <a:pt x="295913" y="1932618"/>
                  <a:pt x="295913" y="1937865"/>
                  <a:pt x="295913" y="1942324"/>
                </a:cubicBezTo>
                <a:cubicBezTo>
                  <a:pt x="295913" y="1946784"/>
                  <a:pt x="295913" y="1952031"/>
                  <a:pt x="295913" y="1958065"/>
                </a:cubicBezTo>
                <a:cubicBezTo>
                  <a:pt x="298012" y="1904680"/>
                  <a:pt x="309554" y="1843031"/>
                  <a:pt x="330541" y="1773119"/>
                </a:cubicBezTo>
                <a:cubicBezTo>
                  <a:pt x="351528" y="1703206"/>
                  <a:pt x="369367" y="1643132"/>
                  <a:pt x="384057" y="1592895"/>
                </a:cubicBezTo>
                <a:lnTo>
                  <a:pt x="421834" y="1416606"/>
                </a:lnTo>
                <a:cubicBezTo>
                  <a:pt x="431540" y="1383159"/>
                  <a:pt x="442033" y="1355614"/>
                  <a:pt x="453314" y="1333971"/>
                </a:cubicBezTo>
                <a:cubicBezTo>
                  <a:pt x="464594" y="1312329"/>
                  <a:pt x="475087" y="1289505"/>
                  <a:pt x="484794" y="1265502"/>
                </a:cubicBezTo>
                <a:cubicBezTo>
                  <a:pt x="474956" y="1290030"/>
                  <a:pt x="464725" y="1314952"/>
                  <a:pt x="454101" y="1340267"/>
                </a:cubicBezTo>
                <a:cubicBezTo>
                  <a:pt x="443476" y="1365582"/>
                  <a:pt x="434819" y="1395226"/>
                  <a:pt x="428130" y="1429198"/>
                </a:cubicBezTo>
                <a:cubicBezTo>
                  <a:pt x="433639" y="1423689"/>
                  <a:pt x="436787" y="1420541"/>
                  <a:pt x="437574" y="1419754"/>
                </a:cubicBezTo>
                <a:cubicBezTo>
                  <a:pt x="437967" y="1419361"/>
                  <a:pt x="438951" y="1418377"/>
                  <a:pt x="440525" y="1416803"/>
                </a:cubicBezTo>
                <a:lnTo>
                  <a:pt x="445247" y="1412081"/>
                </a:lnTo>
                <a:lnTo>
                  <a:pt x="447018" y="1404014"/>
                </a:lnTo>
                <a:cubicBezTo>
                  <a:pt x="449903" y="1398243"/>
                  <a:pt x="452002" y="1394046"/>
                  <a:pt x="453314" y="1391422"/>
                </a:cubicBezTo>
                <a:cubicBezTo>
                  <a:pt x="454625" y="1388799"/>
                  <a:pt x="456724" y="1384601"/>
                  <a:pt x="459610" y="1378830"/>
                </a:cubicBezTo>
                <a:cubicBezTo>
                  <a:pt x="497124" y="1293440"/>
                  <a:pt x="538572" y="1209231"/>
                  <a:pt x="583956" y="1126202"/>
                </a:cubicBezTo>
                <a:cubicBezTo>
                  <a:pt x="629340" y="1043173"/>
                  <a:pt x="680233" y="963686"/>
                  <a:pt x="736635" y="887740"/>
                </a:cubicBezTo>
                <a:cubicBezTo>
                  <a:pt x="758146" y="859539"/>
                  <a:pt x="778084" y="832518"/>
                  <a:pt x="796447" y="806679"/>
                </a:cubicBezTo>
                <a:cubicBezTo>
                  <a:pt x="814811" y="780839"/>
                  <a:pt x="834748" y="755392"/>
                  <a:pt x="856259" y="730340"/>
                </a:cubicBezTo>
                <a:cubicBezTo>
                  <a:pt x="862293" y="724437"/>
                  <a:pt x="867540" y="718928"/>
                  <a:pt x="871999" y="713812"/>
                </a:cubicBezTo>
                <a:cubicBezTo>
                  <a:pt x="876459" y="708697"/>
                  <a:pt x="881706" y="701614"/>
                  <a:pt x="887739" y="692563"/>
                </a:cubicBezTo>
                <a:cubicBezTo>
                  <a:pt x="949913" y="610584"/>
                  <a:pt x="1028613" y="532146"/>
                  <a:pt x="1123840" y="457249"/>
                </a:cubicBezTo>
                <a:cubicBezTo>
                  <a:pt x="1219068" y="382353"/>
                  <a:pt x="1316656" y="330673"/>
                  <a:pt x="1416605" y="302210"/>
                </a:cubicBezTo>
                <a:cubicBezTo>
                  <a:pt x="1433133" y="296569"/>
                  <a:pt x="1450447" y="290536"/>
                  <a:pt x="1468548" y="284109"/>
                </a:cubicBezTo>
                <a:cubicBezTo>
                  <a:pt x="1486649" y="277681"/>
                  <a:pt x="1500815" y="266926"/>
                  <a:pt x="1511046" y="251841"/>
                </a:cubicBezTo>
                <a:lnTo>
                  <a:pt x="1466974" y="264434"/>
                </a:lnTo>
                <a:cubicBezTo>
                  <a:pt x="1464154" y="262630"/>
                  <a:pt x="1461776" y="261195"/>
                  <a:pt x="1459842" y="260130"/>
                </a:cubicBezTo>
                <a:lnTo>
                  <a:pt x="1458946" y="259712"/>
                </a:lnTo>
                <a:lnTo>
                  <a:pt x="1459546" y="258211"/>
                </a:lnTo>
                <a:cubicBezTo>
                  <a:pt x="1459973" y="256555"/>
                  <a:pt x="1460350" y="254432"/>
                  <a:pt x="1460678" y="251841"/>
                </a:cubicBezTo>
                <a:lnTo>
                  <a:pt x="1322165" y="295914"/>
                </a:lnTo>
                <a:cubicBezTo>
                  <a:pt x="1343545" y="284109"/>
                  <a:pt x="1373189" y="268369"/>
                  <a:pt x="1411097" y="248694"/>
                </a:cubicBezTo>
                <a:cubicBezTo>
                  <a:pt x="1449004" y="229018"/>
                  <a:pt x="1480222" y="219574"/>
                  <a:pt x="1504750" y="220361"/>
                </a:cubicBezTo>
                <a:lnTo>
                  <a:pt x="1574006" y="214065"/>
                </a:lnTo>
                <a:cubicBezTo>
                  <a:pt x="1579646" y="218263"/>
                  <a:pt x="1584106" y="222460"/>
                  <a:pt x="1587385" y="226657"/>
                </a:cubicBezTo>
                <a:cubicBezTo>
                  <a:pt x="1590664" y="230855"/>
                  <a:pt x="1596698" y="228756"/>
                  <a:pt x="1605486" y="220361"/>
                </a:cubicBezTo>
                <a:cubicBezTo>
                  <a:pt x="1611651" y="215639"/>
                  <a:pt x="1613487" y="214065"/>
                  <a:pt x="1610995" y="215639"/>
                </a:cubicBezTo>
                <a:cubicBezTo>
                  <a:pt x="1608503" y="217213"/>
                  <a:pt x="1602469" y="212491"/>
                  <a:pt x="1592894" y="201473"/>
                </a:cubicBezTo>
                <a:cubicBezTo>
                  <a:pt x="1608503" y="207638"/>
                  <a:pt x="1615061" y="211049"/>
                  <a:pt x="1612569" y="211704"/>
                </a:cubicBezTo>
                <a:cubicBezTo>
                  <a:pt x="1610077" y="212360"/>
                  <a:pt x="1618209" y="211049"/>
                  <a:pt x="1636966" y="207769"/>
                </a:cubicBezTo>
                <a:cubicBezTo>
                  <a:pt x="1648247" y="207769"/>
                  <a:pt x="1655592" y="207769"/>
                  <a:pt x="1659003" y="207769"/>
                </a:cubicBezTo>
                <a:cubicBezTo>
                  <a:pt x="1662413" y="207769"/>
                  <a:pt x="1669758" y="207769"/>
                  <a:pt x="1681039" y="207769"/>
                </a:cubicBezTo>
                <a:lnTo>
                  <a:pt x="1636966" y="232953"/>
                </a:lnTo>
                <a:cubicBezTo>
                  <a:pt x="1622276" y="238331"/>
                  <a:pt x="1613881" y="241742"/>
                  <a:pt x="1611782" y="243184"/>
                </a:cubicBezTo>
                <a:cubicBezTo>
                  <a:pt x="1609684" y="244627"/>
                  <a:pt x="1607585" y="249612"/>
                  <a:pt x="1605486" y="258138"/>
                </a:cubicBezTo>
                <a:cubicBezTo>
                  <a:pt x="1611913" y="263909"/>
                  <a:pt x="1619521" y="266532"/>
                  <a:pt x="1628309" y="266008"/>
                </a:cubicBezTo>
                <a:cubicBezTo>
                  <a:pt x="1637098" y="265483"/>
                  <a:pt x="1646279" y="264958"/>
                  <a:pt x="1655855" y="264434"/>
                </a:cubicBezTo>
                <a:lnTo>
                  <a:pt x="1643263" y="277026"/>
                </a:lnTo>
                <a:lnTo>
                  <a:pt x="1640926" y="280330"/>
                </a:lnTo>
                <a:lnTo>
                  <a:pt x="1643263" y="283322"/>
                </a:lnTo>
                <a:lnTo>
                  <a:pt x="1687335" y="295914"/>
                </a:lnTo>
                <a:cubicBezTo>
                  <a:pt x="1695729" y="271648"/>
                  <a:pt x="1711994" y="241479"/>
                  <a:pt x="1736129" y="205408"/>
                </a:cubicBezTo>
                <a:cubicBezTo>
                  <a:pt x="1760264" y="169337"/>
                  <a:pt x="1779676" y="140743"/>
                  <a:pt x="1794367" y="119625"/>
                </a:cubicBezTo>
                <a:cubicBezTo>
                  <a:pt x="1819289" y="89850"/>
                  <a:pt x="1844997" y="67552"/>
                  <a:pt x="1871493" y="52730"/>
                </a:cubicBezTo>
                <a:cubicBezTo>
                  <a:pt x="1897989" y="37908"/>
                  <a:pt x="1926846" y="20331"/>
                  <a:pt x="1958064" y="0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t for the Moment: Zara Does Summer Tailoring | Zara man shirts, Zara man,  Mens tailored shirt">
            <a:extLst>
              <a:ext uri="{FF2B5EF4-FFF2-40B4-BE49-F238E27FC236}">
                <a16:creationId xmlns:a16="http://schemas.microsoft.com/office/drawing/2014/main" id="{3E09275D-F574-6042-445C-492F0B140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31" t="16833" r="21241" b="30823"/>
          <a:stretch>
            <a:fillRect/>
          </a:stretch>
        </p:blipFill>
        <p:spPr bwMode="auto">
          <a:xfrm>
            <a:off x="7735769" y="1718268"/>
            <a:ext cx="1868373" cy="2377440"/>
          </a:xfrm>
          <a:custGeom>
            <a:avLst/>
            <a:gdLst>
              <a:gd name="connsiteX0" fmla="*/ 1070904 w 2821084"/>
              <a:gd name="connsiteY0" fmla="*/ 3103572 h 3589739"/>
              <a:gd name="connsiteX1" fmla="*/ 1057525 w 2821084"/>
              <a:gd name="connsiteY1" fmla="*/ 3132692 h 3589739"/>
              <a:gd name="connsiteX2" fmla="*/ 1058312 w 2821084"/>
              <a:gd name="connsiteY2" fmla="*/ 3166533 h 3589739"/>
              <a:gd name="connsiteX3" fmla="*/ 1066969 w 2821084"/>
              <a:gd name="connsiteY3" fmla="*/ 3162598 h 3589739"/>
              <a:gd name="connsiteX4" fmla="*/ 1070904 w 2821084"/>
              <a:gd name="connsiteY4" fmla="*/ 3153941 h 3589739"/>
              <a:gd name="connsiteX5" fmla="*/ 1075626 w 2821084"/>
              <a:gd name="connsiteY5" fmla="*/ 3119313 h 3589739"/>
              <a:gd name="connsiteX6" fmla="*/ 1070904 w 2821084"/>
              <a:gd name="connsiteY6" fmla="*/ 3103572 h 3589739"/>
              <a:gd name="connsiteX7" fmla="*/ 874833 w 2821084"/>
              <a:gd name="connsiteY7" fmla="*/ 3056820 h 3589739"/>
              <a:gd name="connsiteX8" fmla="*/ 875727 w 2821084"/>
              <a:gd name="connsiteY8" fmla="*/ 3059501 h 3589739"/>
              <a:gd name="connsiteX9" fmla="*/ 876612 w 2821084"/>
              <a:gd name="connsiteY9" fmla="*/ 3062157 h 3589739"/>
              <a:gd name="connsiteX10" fmla="*/ 871300 w 2821084"/>
              <a:gd name="connsiteY10" fmla="*/ 3046220 h 3589739"/>
              <a:gd name="connsiteX11" fmla="*/ 873366 w 2821084"/>
              <a:gd name="connsiteY11" fmla="*/ 3052417 h 3589739"/>
              <a:gd name="connsiteX12" fmla="*/ 874833 w 2821084"/>
              <a:gd name="connsiteY12" fmla="*/ 3056820 h 3589739"/>
              <a:gd name="connsiteX13" fmla="*/ 718326 w 2821084"/>
              <a:gd name="connsiteY13" fmla="*/ 3009132 h 3589739"/>
              <a:gd name="connsiteX14" fmla="*/ 700225 w 2821084"/>
              <a:gd name="connsiteY14" fmla="*/ 3088620 h 3589739"/>
              <a:gd name="connsiteX15" fmla="*/ 705734 w 2821084"/>
              <a:gd name="connsiteY15" fmla="*/ 3172829 h 3589739"/>
              <a:gd name="connsiteX16" fmla="*/ 721474 w 2821084"/>
              <a:gd name="connsiteY16" fmla="*/ 3093342 h 3589739"/>
              <a:gd name="connsiteX17" fmla="*/ 718326 w 2821084"/>
              <a:gd name="connsiteY17" fmla="*/ 3009132 h 3589739"/>
              <a:gd name="connsiteX18" fmla="*/ 970167 w 2821084"/>
              <a:gd name="connsiteY18" fmla="*/ 2807660 h 3589739"/>
              <a:gd name="connsiteX19" fmla="*/ 963871 w 2821084"/>
              <a:gd name="connsiteY19" fmla="*/ 2813956 h 3589739"/>
              <a:gd name="connsiteX20" fmla="*/ 957575 w 2821084"/>
              <a:gd name="connsiteY20" fmla="*/ 2820251 h 3589739"/>
              <a:gd name="connsiteX21" fmla="*/ 957575 w 2821084"/>
              <a:gd name="connsiteY21" fmla="*/ 2829696 h 3589739"/>
              <a:gd name="connsiteX22" fmla="*/ 957575 w 2821084"/>
              <a:gd name="connsiteY22" fmla="*/ 2839140 h 3589739"/>
              <a:gd name="connsiteX23" fmla="*/ 963871 w 2821084"/>
              <a:gd name="connsiteY23" fmla="*/ 2825760 h 3589739"/>
              <a:gd name="connsiteX24" fmla="*/ 970167 w 2821084"/>
              <a:gd name="connsiteY24" fmla="*/ 2807660 h 3589739"/>
              <a:gd name="connsiteX25" fmla="*/ 976463 w 2821084"/>
              <a:gd name="connsiteY25" fmla="*/ 2719515 h 3589739"/>
              <a:gd name="connsiteX26" fmla="*/ 973315 w 2821084"/>
              <a:gd name="connsiteY26" fmla="*/ 2736829 h 3589739"/>
              <a:gd name="connsiteX27" fmla="*/ 970167 w 2821084"/>
              <a:gd name="connsiteY27" fmla="*/ 2763587 h 3589739"/>
              <a:gd name="connsiteX28" fmla="*/ 1014239 w 2821084"/>
              <a:gd name="connsiteY28" fmla="*/ 2587299 h 3589739"/>
              <a:gd name="connsiteX29" fmla="*/ 1000860 w 2821084"/>
              <a:gd name="connsiteY29" fmla="*/ 2611695 h 3589739"/>
              <a:gd name="connsiteX30" fmla="*/ 1001647 w 2821084"/>
              <a:gd name="connsiteY30" fmla="*/ 2650259 h 3589739"/>
              <a:gd name="connsiteX31" fmla="*/ 1012665 w 2821084"/>
              <a:gd name="connsiteY31" fmla="*/ 2621140 h 3589739"/>
              <a:gd name="connsiteX32" fmla="*/ 1014239 w 2821084"/>
              <a:gd name="connsiteY32" fmla="*/ 2587299 h 3589739"/>
              <a:gd name="connsiteX33" fmla="*/ 982759 w 2821084"/>
              <a:gd name="connsiteY33" fmla="*/ 2530634 h 3589739"/>
              <a:gd name="connsiteX34" fmla="*/ 989842 w 2821084"/>
              <a:gd name="connsiteY34" fmla="*/ 2538505 h 3589739"/>
              <a:gd name="connsiteX35" fmla="*/ 982759 w 2821084"/>
              <a:gd name="connsiteY35" fmla="*/ 2536930 h 3589739"/>
              <a:gd name="connsiteX36" fmla="*/ 982759 w 2821084"/>
              <a:gd name="connsiteY36" fmla="*/ 2533782 h 3589739"/>
              <a:gd name="connsiteX37" fmla="*/ 982759 w 2821084"/>
              <a:gd name="connsiteY37" fmla="*/ 2530634 h 3589739"/>
              <a:gd name="connsiteX38" fmla="*/ 700324 w 2821084"/>
              <a:gd name="connsiteY38" fmla="*/ 2510959 h 3589739"/>
              <a:gd name="connsiteX39" fmla="*/ 701799 w 2821084"/>
              <a:gd name="connsiteY39" fmla="*/ 2518042 h 3589739"/>
              <a:gd name="connsiteX40" fmla="*/ 699438 w 2821084"/>
              <a:gd name="connsiteY40" fmla="*/ 2518042 h 3589739"/>
              <a:gd name="connsiteX41" fmla="*/ 700324 w 2821084"/>
              <a:gd name="connsiteY41" fmla="*/ 2510959 h 3589739"/>
              <a:gd name="connsiteX42" fmla="*/ 1229190 w 2821084"/>
              <a:gd name="connsiteY42" fmla="*/ 2453312 h 3589739"/>
              <a:gd name="connsiteX43" fmla="*/ 1228304 w 2821084"/>
              <a:gd name="connsiteY43" fmla="*/ 2455082 h 3589739"/>
              <a:gd name="connsiteX44" fmla="*/ 1230665 w 2821084"/>
              <a:gd name="connsiteY44" fmla="*/ 2459804 h 3589739"/>
              <a:gd name="connsiteX45" fmla="*/ 1229190 w 2821084"/>
              <a:gd name="connsiteY45" fmla="*/ 2453312 h 3589739"/>
              <a:gd name="connsiteX46" fmla="*/ 1121272 w 2821084"/>
              <a:gd name="connsiteY46" fmla="*/ 2329162 h 3589739"/>
              <a:gd name="connsiteX47" fmla="*/ 1122059 w 2821084"/>
              <a:gd name="connsiteY47" fmla="*/ 2332310 h 3589739"/>
              <a:gd name="connsiteX48" fmla="*/ 1127568 w 2821084"/>
              <a:gd name="connsiteY48" fmla="*/ 2335458 h 3589739"/>
              <a:gd name="connsiteX49" fmla="*/ 862740 w 2821084"/>
              <a:gd name="connsiteY49" fmla="*/ 2241412 h 3589739"/>
              <a:gd name="connsiteX50" fmla="*/ 861143 w 2821084"/>
              <a:gd name="connsiteY50" fmla="*/ 2268464 h 3589739"/>
              <a:gd name="connsiteX51" fmla="*/ 841886 w 2821084"/>
              <a:gd name="connsiteY51" fmla="*/ 2373234 h 3589739"/>
              <a:gd name="connsiteX52" fmla="*/ 806471 w 2821084"/>
              <a:gd name="connsiteY52" fmla="*/ 2511746 h 3589739"/>
              <a:gd name="connsiteX53" fmla="*/ 800175 w 2821084"/>
              <a:gd name="connsiteY53" fmla="*/ 2518042 h 3589739"/>
              <a:gd name="connsiteX54" fmla="*/ 800175 w 2821084"/>
              <a:gd name="connsiteY54" fmla="*/ 2524339 h 3589739"/>
              <a:gd name="connsiteX55" fmla="*/ 781286 w 2821084"/>
              <a:gd name="connsiteY55" fmla="*/ 2612483 h 3589739"/>
              <a:gd name="connsiteX56" fmla="*/ 780500 w 2821084"/>
              <a:gd name="connsiteY56" fmla="*/ 2625075 h 3589739"/>
              <a:gd name="connsiteX57" fmla="*/ 774991 w 2821084"/>
              <a:gd name="connsiteY57" fmla="*/ 2637667 h 3589739"/>
              <a:gd name="connsiteX58" fmla="*/ 768694 w 2821084"/>
              <a:gd name="connsiteY58" fmla="*/ 2656555 h 3589739"/>
              <a:gd name="connsiteX59" fmla="*/ 763185 w 2821084"/>
              <a:gd name="connsiteY59" fmla="*/ 2659703 h 3589739"/>
              <a:gd name="connsiteX60" fmla="*/ 762398 w 2821084"/>
              <a:gd name="connsiteY60" fmla="*/ 2662851 h 3589739"/>
              <a:gd name="connsiteX61" fmla="*/ 762398 w 2821084"/>
              <a:gd name="connsiteY61" fmla="*/ 2603038 h 3589739"/>
              <a:gd name="connsiteX62" fmla="*/ 781286 w 2821084"/>
              <a:gd name="connsiteY62" fmla="*/ 2543226 h 3589739"/>
              <a:gd name="connsiteX63" fmla="*/ 784435 w 2821084"/>
              <a:gd name="connsiteY63" fmla="*/ 2531421 h 3589739"/>
              <a:gd name="connsiteX64" fmla="*/ 787583 w 2821084"/>
              <a:gd name="connsiteY64" fmla="*/ 2524339 h 3589739"/>
              <a:gd name="connsiteX65" fmla="*/ 787583 w 2821084"/>
              <a:gd name="connsiteY65" fmla="*/ 2511746 h 3589739"/>
              <a:gd name="connsiteX66" fmla="*/ 811193 w 2821084"/>
              <a:gd name="connsiteY66" fmla="*/ 2429111 h 3589739"/>
              <a:gd name="connsiteX67" fmla="*/ 825359 w 2821084"/>
              <a:gd name="connsiteY67" fmla="*/ 2341754 h 3589739"/>
              <a:gd name="connsiteX68" fmla="*/ 841099 w 2821084"/>
              <a:gd name="connsiteY68" fmla="*/ 2296894 h 3589739"/>
              <a:gd name="connsiteX69" fmla="*/ 856839 w 2821084"/>
              <a:gd name="connsiteY69" fmla="*/ 2247313 h 3589739"/>
              <a:gd name="connsiteX70" fmla="*/ 859987 w 2821084"/>
              <a:gd name="connsiteY70" fmla="*/ 2244165 h 3589739"/>
              <a:gd name="connsiteX71" fmla="*/ 863135 w 2821084"/>
              <a:gd name="connsiteY71" fmla="*/ 2234721 h 3589739"/>
              <a:gd name="connsiteX72" fmla="*/ 863135 w 2821084"/>
              <a:gd name="connsiteY72" fmla="*/ 2237869 h 3589739"/>
              <a:gd name="connsiteX73" fmla="*/ 863135 w 2821084"/>
              <a:gd name="connsiteY73" fmla="*/ 2241017 h 3589739"/>
              <a:gd name="connsiteX74" fmla="*/ 862740 w 2821084"/>
              <a:gd name="connsiteY74" fmla="*/ 2241412 h 3589739"/>
              <a:gd name="connsiteX75" fmla="*/ 1152752 w 2821084"/>
              <a:gd name="connsiteY75" fmla="*/ 2228425 h 3589739"/>
              <a:gd name="connsiteX76" fmla="*/ 1127568 w 2821084"/>
              <a:gd name="connsiteY76" fmla="*/ 2310274 h 3589739"/>
              <a:gd name="connsiteX77" fmla="*/ 1133077 w 2821084"/>
              <a:gd name="connsiteY77" fmla="*/ 2264627 h 3589739"/>
              <a:gd name="connsiteX78" fmla="*/ 1152752 w 2821084"/>
              <a:gd name="connsiteY78" fmla="*/ 2228425 h 3589739"/>
              <a:gd name="connsiteX79" fmla="*/ 1240896 w 2821084"/>
              <a:gd name="connsiteY79" fmla="*/ 2146577 h 3589739"/>
              <a:gd name="connsiteX80" fmla="*/ 1228304 w 2821084"/>
              <a:gd name="connsiteY80" fmla="*/ 2200093 h 3589739"/>
              <a:gd name="connsiteX81" fmla="*/ 1215712 w 2821084"/>
              <a:gd name="connsiteY81" fmla="*/ 2253609 h 3589739"/>
              <a:gd name="connsiteX82" fmla="*/ 1240896 w 2821084"/>
              <a:gd name="connsiteY82" fmla="*/ 2203241 h 3589739"/>
              <a:gd name="connsiteX83" fmla="*/ 1240896 w 2821084"/>
              <a:gd name="connsiteY83" fmla="*/ 2172548 h 3589739"/>
              <a:gd name="connsiteX84" fmla="*/ 1240896 w 2821084"/>
              <a:gd name="connsiteY84" fmla="*/ 2146577 h 3589739"/>
              <a:gd name="connsiteX85" fmla="*/ 889204 w 2821084"/>
              <a:gd name="connsiteY85" fmla="*/ 2145790 h 3589739"/>
              <a:gd name="connsiteX86" fmla="*/ 890680 w 2821084"/>
              <a:gd name="connsiteY86" fmla="*/ 2149725 h 3589739"/>
              <a:gd name="connsiteX87" fmla="*/ 888319 w 2821084"/>
              <a:gd name="connsiteY87" fmla="*/ 2152873 h 3589739"/>
              <a:gd name="connsiteX88" fmla="*/ 888319 w 2821084"/>
              <a:gd name="connsiteY88" fmla="*/ 2146577 h 3589739"/>
              <a:gd name="connsiteX89" fmla="*/ 889204 w 2821084"/>
              <a:gd name="connsiteY89" fmla="*/ 2145790 h 3589739"/>
              <a:gd name="connsiteX90" fmla="*/ 1165344 w 2821084"/>
              <a:gd name="connsiteY90" fmla="*/ 2071024 h 3589739"/>
              <a:gd name="connsiteX91" fmla="*/ 1133864 w 2821084"/>
              <a:gd name="connsiteY91" fmla="*/ 2146577 h 3589739"/>
              <a:gd name="connsiteX92" fmla="*/ 1113402 w 2821084"/>
              <a:gd name="connsiteY92" fmla="*/ 2255183 h 3589739"/>
              <a:gd name="connsiteX93" fmla="*/ 1102384 w 2821084"/>
              <a:gd name="connsiteY93" fmla="*/ 2316569 h 3589739"/>
              <a:gd name="connsiteX94" fmla="*/ 1089792 w 2821084"/>
              <a:gd name="connsiteY94" fmla="*/ 2341754 h 3589739"/>
              <a:gd name="connsiteX95" fmla="*/ 1091366 w 2821084"/>
              <a:gd name="connsiteY95" fmla="*/ 2306339 h 3589739"/>
              <a:gd name="connsiteX96" fmla="*/ 1102384 w 2821084"/>
              <a:gd name="connsiteY96" fmla="*/ 2266201 h 3589739"/>
              <a:gd name="connsiteX97" fmla="*/ 1057525 w 2821084"/>
              <a:gd name="connsiteY97" fmla="*/ 2400779 h 3589739"/>
              <a:gd name="connsiteX98" fmla="*/ 1026832 w 2821084"/>
              <a:gd name="connsiteY98" fmla="*/ 2549523 h 3589739"/>
              <a:gd name="connsiteX99" fmla="*/ 1042572 w 2821084"/>
              <a:gd name="connsiteY99" fmla="*/ 2521191 h 3589739"/>
              <a:gd name="connsiteX100" fmla="*/ 1058312 w 2821084"/>
              <a:gd name="connsiteY100" fmla="*/ 2511746 h 3589739"/>
              <a:gd name="connsiteX101" fmla="*/ 1096875 w 2821084"/>
              <a:gd name="connsiteY101" fmla="*/ 2416519 h 3589739"/>
              <a:gd name="connsiteX102" fmla="*/ 1112320 w 2821084"/>
              <a:gd name="connsiteY102" fmla="*/ 2360347 h 3589739"/>
              <a:gd name="connsiteX103" fmla="*/ 1115072 w 2821084"/>
              <a:gd name="connsiteY103" fmla="*/ 2348146 h 3589739"/>
              <a:gd name="connsiteX104" fmla="*/ 1117607 w 2821084"/>
              <a:gd name="connsiteY104" fmla="*/ 2336909 h 3589739"/>
              <a:gd name="connsiteX105" fmla="*/ 1121272 w 2821084"/>
              <a:gd name="connsiteY105" fmla="*/ 2316569 h 3589739"/>
              <a:gd name="connsiteX106" fmla="*/ 1130716 w 2821084"/>
              <a:gd name="connsiteY106" fmla="*/ 2323653 h 3589739"/>
              <a:gd name="connsiteX107" fmla="*/ 1140160 w 2821084"/>
              <a:gd name="connsiteY107" fmla="*/ 2316569 h 3589739"/>
              <a:gd name="connsiteX108" fmla="*/ 1165344 w 2821084"/>
              <a:gd name="connsiteY108" fmla="*/ 2222129 h 3589739"/>
              <a:gd name="connsiteX109" fmla="*/ 1185806 w 2821084"/>
              <a:gd name="connsiteY109" fmla="*/ 2138707 h 3589739"/>
              <a:gd name="connsiteX110" fmla="*/ 1215712 w 2821084"/>
              <a:gd name="connsiteY110" fmla="*/ 2102504 h 3589739"/>
              <a:gd name="connsiteX111" fmla="*/ 1196234 w 2821084"/>
              <a:gd name="connsiteY111" fmla="*/ 2090699 h 3589739"/>
              <a:gd name="connsiteX112" fmla="*/ 1194413 w 2821084"/>
              <a:gd name="connsiteY112" fmla="*/ 2087300 h 3589739"/>
              <a:gd name="connsiteX113" fmla="*/ 1177936 w 2821084"/>
              <a:gd name="connsiteY113" fmla="*/ 2133985 h 3589739"/>
              <a:gd name="connsiteX114" fmla="*/ 1166918 w 2821084"/>
              <a:gd name="connsiteY114" fmla="*/ 2188288 h 3589739"/>
              <a:gd name="connsiteX115" fmla="*/ 1146456 w 2821084"/>
              <a:gd name="connsiteY115" fmla="*/ 2228425 h 3589739"/>
              <a:gd name="connsiteX116" fmla="*/ 1148817 w 2821084"/>
              <a:gd name="connsiteY116" fmla="*/ 2145003 h 3589739"/>
              <a:gd name="connsiteX117" fmla="*/ 1165344 w 2821084"/>
              <a:gd name="connsiteY117" fmla="*/ 2071024 h 3589739"/>
              <a:gd name="connsiteX118" fmla="*/ 888319 w 2821084"/>
              <a:gd name="connsiteY118" fmla="*/ 2064728 h 3589739"/>
              <a:gd name="connsiteX119" fmla="*/ 890680 w 2821084"/>
              <a:gd name="connsiteY119" fmla="*/ 2109588 h 3589739"/>
              <a:gd name="connsiteX120" fmla="*/ 869431 w 2821084"/>
              <a:gd name="connsiteY120" fmla="*/ 2140281 h 3589739"/>
              <a:gd name="connsiteX121" fmla="*/ 873366 w 2821084"/>
              <a:gd name="connsiteY121" fmla="*/ 2106440 h 3589739"/>
              <a:gd name="connsiteX122" fmla="*/ 863135 w 2821084"/>
              <a:gd name="connsiteY122" fmla="*/ 2077321 h 3589739"/>
              <a:gd name="connsiteX123" fmla="*/ 882810 w 2821084"/>
              <a:gd name="connsiteY123" fmla="*/ 2087552 h 3589739"/>
              <a:gd name="connsiteX124" fmla="*/ 888319 w 2821084"/>
              <a:gd name="connsiteY124" fmla="*/ 2064728 h 3589739"/>
              <a:gd name="connsiteX125" fmla="*/ 1215712 w 2821084"/>
              <a:gd name="connsiteY125" fmla="*/ 2026952 h 3589739"/>
              <a:gd name="connsiteX126" fmla="*/ 1195056 w 2821084"/>
              <a:gd name="connsiteY126" fmla="*/ 2085478 h 3589739"/>
              <a:gd name="connsiteX127" fmla="*/ 1196824 w 2821084"/>
              <a:gd name="connsiteY127" fmla="*/ 2083617 h 3589739"/>
              <a:gd name="connsiteX128" fmla="*/ 1215712 w 2821084"/>
              <a:gd name="connsiteY128" fmla="*/ 2026952 h 3589739"/>
              <a:gd name="connsiteX129" fmla="*/ 913503 w 2821084"/>
              <a:gd name="connsiteY129" fmla="*/ 1982880 h 3589739"/>
              <a:gd name="connsiteX130" fmla="*/ 911929 w 2821084"/>
              <a:gd name="connsiteY130" fmla="*/ 2019082 h 3589739"/>
              <a:gd name="connsiteX131" fmla="*/ 900911 w 2821084"/>
              <a:gd name="connsiteY131" fmla="*/ 2045840 h 3589739"/>
              <a:gd name="connsiteX132" fmla="*/ 902485 w 2821084"/>
              <a:gd name="connsiteY132" fmla="*/ 2009638 h 3589739"/>
              <a:gd name="connsiteX133" fmla="*/ 913503 w 2821084"/>
              <a:gd name="connsiteY133" fmla="*/ 1982880 h 3589739"/>
              <a:gd name="connsiteX134" fmla="*/ 1203120 w 2821084"/>
              <a:gd name="connsiteY134" fmla="*/ 1957696 h 3589739"/>
              <a:gd name="connsiteX135" fmla="*/ 1175575 w 2821084"/>
              <a:gd name="connsiteY135" fmla="*/ 2003342 h 3589739"/>
              <a:gd name="connsiteX136" fmla="*/ 1171640 w 2821084"/>
              <a:gd name="connsiteY136" fmla="*/ 2058433 h 3589739"/>
              <a:gd name="connsiteX137" fmla="*/ 1191315 w 2821084"/>
              <a:gd name="connsiteY137" fmla="*/ 2043480 h 3589739"/>
              <a:gd name="connsiteX138" fmla="*/ 1196824 w 2821084"/>
              <a:gd name="connsiteY138" fmla="*/ 2014360 h 3589739"/>
              <a:gd name="connsiteX139" fmla="*/ 1203120 w 2821084"/>
              <a:gd name="connsiteY139" fmla="*/ 1957696 h 3589739"/>
              <a:gd name="connsiteX140" fmla="*/ 1392001 w 2821084"/>
              <a:gd name="connsiteY140" fmla="*/ 1951400 h 3589739"/>
              <a:gd name="connsiteX141" fmla="*/ 1343994 w 2821084"/>
              <a:gd name="connsiteY141" fmla="*/ 2081256 h 3589739"/>
              <a:gd name="connsiteX142" fmla="*/ 1310153 w 2821084"/>
              <a:gd name="connsiteY142" fmla="*/ 2215833 h 3589739"/>
              <a:gd name="connsiteX143" fmla="*/ 1358160 w 2821084"/>
              <a:gd name="connsiteY143" fmla="*/ 2088338 h 3589739"/>
              <a:gd name="connsiteX144" fmla="*/ 1392001 w 2821084"/>
              <a:gd name="connsiteY144" fmla="*/ 1951400 h 3589739"/>
              <a:gd name="connsiteX145" fmla="*/ 1258014 w 2821084"/>
              <a:gd name="connsiteY145" fmla="*/ 1939792 h 3589739"/>
              <a:gd name="connsiteX146" fmla="*/ 1259784 w 2821084"/>
              <a:gd name="connsiteY146" fmla="*/ 1945104 h 3589739"/>
              <a:gd name="connsiteX147" fmla="*/ 1259784 w 2821084"/>
              <a:gd name="connsiteY147" fmla="*/ 1940382 h 3589739"/>
              <a:gd name="connsiteX148" fmla="*/ 1258014 w 2821084"/>
              <a:gd name="connsiteY148" fmla="*/ 1939792 h 3589739"/>
              <a:gd name="connsiteX149" fmla="*/ 936916 w 2821084"/>
              <a:gd name="connsiteY149" fmla="*/ 1868863 h 3589739"/>
              <a:gd name="connsiteX150" fmla="*/ 938687 w 2821084"/>
              <a:gd name="connsiteY150" fmla="*/ 1875061 h 3589739"/>
              <a:gd name="connsiteX151" fmla="*/ 938687 w 2821084"/>
              <a:gd name="connsiteY151" fmla="*/ 1882143 h 3589739"/>
              <a:gd name="connsiteX152" fmla="*/ 936916 w 2821084"/>
              <a:gd name="connsiteY152" fmla="*/ 1868863 h 3589739"/>
              <a:gd name="connsiteX153" fmla="*/ 1329926 w 2821084"/>
              <a:gd name="connsiteY153" fmla="*/ 1840826 h 3589739"/>
              <a:gd name="connsiteX154" fmla="*/ 1329041 w 2821084"/>
              <a:gd name="connsiteY154" fmla="*/ 1844368 h 3589739"/>
              <a:gd name="connsiteX155" fmla="*/ 1331402 w 2821084"/>
              <a:gd name="connsiteY155" fmla="*/ 1849090 h 3589739"/>
              <a:gd name="connsiteX156" fmla="*/ 1329926 w 2821084"/>
              <a:gd name="connsiteY156" fmla="*/ 1840826 h 3589739"/>
              <a:gd name="connsiteX157" fmla="*/ 1058312 w 2821084"/>
              <a:gd name="connsiteY157" fmla="*/ 1768816 h 3589739"/>
              <a:gd name="connsiteX158" fmla="*/ 1055164 w 2821084"/>
              <a:gd name="connsiteY158" fmla="*/ 1791639 h 3589739"/>
              <a:gd name="connsiteX159" fmla="*/ 1052016 w 2821084"/>
              <a:gd name="connsiteY159" fmla="*/ 1819183 h 3589739"/>
              <a:gd name="connsiteX160" fmla="*/ 1048868 w 2821084"/>
              <a:gd name="connsiteY160" fmla="*/ 1824692 h 3589739"/>
              <a:gd name="connsiteX161" fmla="*/ 1045720 w 2821084"/>
              <a:gd name="connsiteY161" fmla="*/ 1825479 h 3589739"/>
              <a:gd name="connsiteX162" fmla="*/ 1026832 w 2821084"/>
              <a:gd name="connsiteY162" fmla="*/ 1875848 h 3589739"/>
              <a:gd name="connsiteX163" fmla="*/ 1035488 w 2821084"/>
              <a:gd name="connsiteY163" fmla="*/ 1819971 h 3589739"/>
              <a:gd name="connsiteX164" fmla="*/ 1058312 w 2821084"/>
              <a:gd name="connsiteY164" fmla="*/ 1768816 h 3589739"/>
              <a:gd name="connsiteX165" fmla="*/ 1253488 w 2821084"/>
              <a:gd name="connsiteY165" fmla="*/ 1756223 h 3589739"/>
              <a:gd name="connsiteX166" fmla="*/ 1230665 w 2821084"/>
              <a:gd name="connsiteY166" fmla="*/ 1828628 h 3589739"/>
              <a:gd name="connsiteX167" fmla="*/ 1222008 w 2821084"/>
              <a:gd name="connsiteY167" fmla="*/ 1882143 h 3589739"/>
              <a:gd name="connsiteX168" fmla="*/ 1213351 w 2821084"/>
              <a:gd name="connsiteY168" fmla="*/ 1891588 h 3589739"/>
              <a:gd name="connsiteX169" fmla="*/ 1209416 w 2821084"/>
              <a:gd name="connsiteY169" fmla="*/ 1901032 h 3589739"/>
              <a:gd name="connsiteX170" fmla="*/ 1220434 w 2821084"/>
              <a:gd name="connsiteY170" fmla="*/ 1915198 h 3589739"/>
              <a:gd name="connsiteX171" fmla="*/ 1240896 w 2821084"/>
              <a:gd name="connsiteY171" fmla="*/ 1919920 h 3589739"/>
              <a:gd name="connsiteX172" fmla="*/ 1228304 w 2821084"/>
              <a:gd name="connsiteY172" fmla="*/ 1961631 h 3589739"/>
              <a:gd name="connsiteX173" fmla="*/ 1215712 w 2821084"/>
              <a:gd name="connsiteY173" fmla="*/ 2008064 h 3589739"/>
              <a:gd name="connsiteX174" fmla="*/ 1221221 w 2821084"/>
              <a:gd name="connsiteY174" fmla="*/ 2004916 h 3589739"/>
              <a:gd name="connsiteX175" fmla="*/ 1222008 w 2821084"/>
              <a:gd name="connsiteY175" fmla="*/ 2001768 h 3589739"/>
              <a:gd name="connsiteX176" fmla="*/ 1225156 w 2821084"/>
              <a:gd name="connsiteY176" fmla="*/ 2000981 h 3589739"/>
              <a:gd name="connsiteX177" fmla="*/ 1228304 w 2821084"/>
              <a:gd name="connsiteY177" fmla="*/ 1995472 h 3589739"/>
              <a:gd name="connsiteX178" fmla="*/ 1243257 w 2821084"/>
              <a:gd name="connsiteY178" fmla="*/ 1927790 h 3589739"/>
              <a:gd name="connsiteX179" fmla="*/ 1234600 w 2821084"/>
              <a:gd name="connsiteY179" fmla="*/ 1888440 h 3589739"/>
              <a:gd name="connsiteX180" fmla="*/ 1248766 w 2821084"/>
              <a:gd name="connsiteY180" fmla="*/ 1822331 h 3589739"/>
              <a:gd name="connsiteX181" fmla="*/ 1253488 w 2821084"/>
              <a:gd name="connsiteY181" fmla="*/ 1756223 h 3589739"/>
              <a:gd name="connsiteX182" fmla="*/ 1063624 w 2821084"/>
              <a:gd name="connsiteY182" fmla="*/ 1749829 h 3589739"/>
              <a:gd name="connsiteX183" fmla="*/ 1059886 w 2821084"/>
              <a:gd name="connsiteY183" fmla="*/ 1760158 h 3589739"/>
              <a:gd name="connsiteX184" fmla="*/ 1053786 w 2821084"/>
              <a:gd name="connsiteY184" fmla="*/ 1766946 h 3589739"/>
              <a:gd name="connsiteX185" fmla="*/ 1054688 w 2821084"/>
              <a:gd name="connsiteY185" fmla="*/ 1759328 h 3589739"/>
              <a:gd name="connsiteX186" fmla="*/ 1059738 w 2821084"/>
              <a:gd name="connsiteY186" fmla="*/ 1753297 h 3589739"/>
              <a:gd name="connsiteX187" fmla="*/ 1063624 w 2821084"/>
              <a:gd name="connsiteY187" fmla="*/ 1749829 h 3589739"/>
              <a:gd name="connsiteX188" fmla="*/ 1315563 w 2821084"/>
              <a:gd name="connsiteY188" fmla="*/ 1741861 h 3589739"/>
              <a:gd name="connsiteX189" fmla="*/ 1316449 w 2821084"/>
              <a:gd name="connsiteY189" fmla="*/ 1743631 h 3589739"/>
              <a:gd name="connsiteX190" fmla="*/ 1318810 w 2821084"/>
              <a:gd name="connsiteY190" fmla="*/ 1743631 h 3589739"/>
              <a:gd name="connsiteX191" fmla="*/ 1315563 w 2821084"/>
              <a:gd name="connsiteY191" fmla="*/ 1741861 h 3589739"/>
              <a:gd name="connsiteX192" fmla="*/ 1302086 w 2821084"/>
              <a:gd name="connsiteY192" fmla="*/ 1674572 h 3589739"/>
              <a:gd name="connsiteX193" fmla="*/ 1305431 w 2821084"/>
              <a:gd name="connsiteY193" fmla="*/ 1679097 h 3589739"/>
              <a:gd name="connsiteX194" fmla="*/ 1303857 w 2821084"/>
              <a:gd name="connsiteY194" fmla="*/ 1686967 h 3589739"/>
              <a:gd name="connsiteX195" fmla="*/ 1298348 w 2821084"/>
              <a:gd name="connsiteY195" fmla="*/ 1690902 h 3589739"/>
              <a:gd name="connsiteX196" fmla="*/ 1297561 w 2821084"/>
              <a:gd name="connsiteY196" fmla="*/ 1680671 h 3589739"/>
              <a:gd name="connsiteX197" fmla="*/ 1302086 w 2821084"/>
              <a:gd name="connsiteY197" fmla="*/ 1674572 h 3589739"/>
              <a:gd name="connsiteX198" fmla="*/ 1130733 w 2821084"/>
              <a:gd name="connsiteY198" fmla="*/ 1539334 h 3589739"/>
              <a:gd name="connsiteX199" fmla="*/ 1111211 w 2821084"/>
              <a:gd name="connsiteY199" fmla="*/ 1619862 h 3589739"/>
              <a:gd name="connsiteX200" fmla="*/ 1109467 w 2821084"/>
              <a:gd name="connsiteY200" fmla="*/ 1620859 h 3589739"/>
              <a:gd name="connsiteX201" fmla="*/ 1108680 w 2821084"/>
              <a:gd name="connsiteY201" fmla="*/ 1624007 h 3589739"/>
              <a:gd name="connsiteX202" fmla="*/ 1119206 w 2821084"/>
              <a:gd name="connsiteY202" fmla="*/ 1573048 h 3589739"/>
              <a:gd name="connsiteX203" fmla="*/ 1425449 w 2821084"/>
              <a:gd name="connsiteY203" fmla="*/ 1514318 h 3589739"/>
              <a:gd name="connsiteX204" fmla="*/ 1429777 w 2821084"/>
              <a:gd name="connsiteY204" fmla="*/ 1516974 h 3589739"/>
              <a:gd name="connsiteX205" fmla="*/ 1436073 w 2821084"/>
              <a:gd name="connsiteY205" fmla="*/ 1516974 h 3589739"/>
              <a:gd name="connsiteX206" fmla="*/ 1428203 w 2821084"/>
              <a:gd name="connsiteY206" fmla="*/ 1514614 h 3589739"/>
              <a:gd name="connsiteX207" fmla="*/ 1425449 w 2821084"/>
              <a:gd name="connsiteY207" fmla="*/ 1514318 h 3589739"/>
              <a:gd name="connsiteX208" fmla="*/ 1354225 w 2821084"/>
              <a:gd name="connsiteY208" fmla="*/ 1447718 h 3589739"/>
              <a:gd name="connsiteX209" fmla="*/ 1302283 w 2821084"/>
              <a:gd name="connsiteY209" fmla="*/ 1557112 h 3589739"/>
              <a:gd name="connsiteX210" fmla="*/ 1278672 w 2821084"/>
              <a:gd name="connsiteY210" fmla="*/ 1699559 h 3589739"/>
              <a:gd name="connsiteX211" fmla="*/ 1280970 w 2821084"/>
              <a:gd name="connsiteY211" fmla="*/ 1701553 h 3589739"/>
              <a:gd name="connsiteX212" fmla="*/ 1281329 w 2821084"/>
              <a:gd name="connsiteY212" fmla="*/ 1701330 h 3589739"/>
              <a:gd name="connsiteX213" fmla="*/ 1297561 w 2821084"/>
              <a:gd name="connsiteY213" fmla="*/ 1699559 h 3589739"/>
              <a:gd name="connsiteX214" fmla="*/ 1305431 w 2821084"/>
              <a:gd name="connsiteY214" fmla="*/ 1700346 h 3589739"/>
              <a:gd name="connsiteX215" fmla="*/ 1322745 w 2821084"/>
              <a:gd name="connsiteY215" fmla="*/ 1649191 h 3589739"/>
              <a:gd name="connsiteX216" fmla="*/ 1343207 w 2821084"/>
              <a:gd name="connsiteY216" fmla="*/ 1595675 h 3589739"/>
              <a:gd name="connsiteX217" fmla="*/ 1354225 w 2821084"/>
              <a:gd name="connsiteY217" fmla="*/ 1542158 h 3589739"/>
              <a:gd name="connsiteX218" fmla="*/ 1096088 w 2821084"/>
              <a:gd name="connsiteY218" fmla="*/ 1403646 h 3589739"/>
              <a:gd name="connsiteX219" fmla="*/ 1069330 w 2821084"/>
              <a:gd name="connsiteY219" fmla="*/ 1554751 h 3589739"/>
              <a:gd name="connsiteX220" fmla="*/ 1033128 w 2821084"/>
              <a:gd name="connsiteY220" fmla="*/ 1686967 h 3589739"/>
              <a:gd name="connsiteX221" fmla="*/ 1007943 w 2821084"/>
              <a:gd name="connsiteY221" fmla="*/ 1831776 h 3589739"/>
              <a:gd name="connsiteX222" fmla="*/ 1022896 w 2821084"/>
              <a:gd name="connsiteY222" fmla="*/ 1772750 h 3589739"/>
              <a:gd name="connsiteX223" fmla="*/ 1052016 w 2821084"/>
              <a:gd name="connsiteY223" fmla="*/ 1718447 h 3589739"/>
              <a:gd name="connsiteX224" fmla="*/ 1066969 w 2821084"/>
              <a:gd name="connsiteY224" fmla="*/ 1713725 h 3589739"/>
              <a:gd name="connsiteX225" fmla="*/ 1077200 w 2821084"/>
              <a:gd name="connsiteY225" fmla="*/ 1699559 h 3589739"/>
              <a:gd name="connsiteX226" fmla="*/ 1086644 w 2821084"/>
              <a:gd name="connsiteY226" fmla="*/ 1668866 h 3589739"/>
              <a:gd name="connsiteX227" fmla="*/ 1096088 w 2821084"/>
              <a:gd name="connsiteY227" fmla="*/ 1642895 h 3589739"/>
              <a:gd name="connsiteX228" fmla="*/ 1096088 w 2821084"/>
              <a:gd name="connsiteY228" fmla="*/ 1680671 h 3589739"/>
              <a:gd name="connsiteX229" fmla="*/ 1095301 w 2821084"/>
              <a:gd name="connsiteY229" fmla="*/ 1683819 h 3589739"/>
              <a:gd name="connsiteX230" fmla="*/ 1089792 w 2821084"/>
              <a:gd name="connsiteY230" fmla="*/ 1686967 h 3589739"/>
              <a:gd name="connsiteX231" fmla="*/ 1086644 w 2821084"/>
              <a:gd name="connsiteY231" fmla="*/ 1701920 h 3589739"/>
              <a:gd name="connsiteX232" fmla="*/ 1083496 w 2821084"/>
              <a:gd name="connsiteY232" fmla="*/ 1712151 h 3589739"/>
              <a:gd name="connsiteX233" fmla="*/ 1070904 w 2821084"/>
              <a:gd name="connsiteY233" fmla="*/ 1718447 h 3589739"/>
              <a:gd name="connsiteX234" fmla="*/ 1067756 w 2821084"/>
              <a:gd name="connsiteY234" fmla="*/ 1718447 h 3589739"/>
              <a:gd name="connsiteX235" fmla="*/ 1064608 w 2821084"/>
              <a:gd name="connsiteY235" fmla="*/ 1718447 h 3589739"/>
              <a:gd name="connsiteX236" fmla="*/ 1064608 w 2821084"/>
              <a:gd name="connsiteY236" fmla="*/ 1743631 h 3589739"/>
              <a:gd name="connsiteX237" fmla="*/ 1061460 w 2821084"/>
              <a:gd name="connsiteY237" fmla="*/ 1743631 h 3589739"/>
              <a:gd name="connsiteX238" fmla="*/ 1058312 w 2821084"/>
              <a:gd name="connsiteY238" fmla="*/ 1743631 h 3589739"/>
              <a:gd name="connsiteX239" fmla="*/ 1054721 w 2821084"/>
              <a:gd name="connsiteY239" fmla="*/ 1759052 h 3589739"/>
              <a:gd name="connsiteX240" fmla="*/ 1054688 w 2821084"/>
              <a:gd name="connsiteY240" fmla="*/ 1759328 h 3589739"/>
              <a:gd name="connsiteX241" fmla="*/ 1052016 w 2821084"/>
              <a:gd name="connsiteY241" fmla="*/ 1762519 h 3589739"/>
              <a:gd name="connsiteX242" fmla="*/ 995118 w 2821084"/>
              <a:gd name="connsiteY242" fmla="*/ 1911759 h 3589739"/>
              <a:gd name="connsiteX243" fmla="*/ 920032 w 2821084"/>
              <a:gd name="connsiteY243" fmla="*/ 2158936 h 3589739"/>
              <a:gd name="connsiteX244" fmla="*/ 875727 w 2821084"/>
              <a:gd name="connsiteY244" fmla="*/ 2316569 h 3589739"/>
              <a:gd name="connsiteX245" fmla="*/ 850543 w 2821084"/>
              <a:gd name="connsiteY245" fmla="*/ 2404714 h 3589739"/>
              <a:gd name="connsiteX246" fmla="*/ 850543 w 2821084"/>
              <a:gd name="connsiteY246" fmla="*/ 2407862 h 3589739"/>
              <a:gd name="connsiteX247" fmla="*/ 850543 w 2821084"/>
              <a:gd name="connsiteY247" fmla="*/ 2411010 h 3589739"/>
              <a:gd name="connsiteX248" fmla="*/ 844247 w 2821084"/>
              <a:gd name="connsiteY248" fmla="*/ 2417306 h 3589739"/>
              <a:gd name="connsiteX249" fmla="*/ 878088 w 2821084"/>
              <a:gd name="connsiteY249" fmla="*/ 2278007 h 3589739"/>
              <a:gd name="connsiteX250" fmla="*/ 926095 w 2821084"/>
              <a:gd name="connsiteY250" fmla="*/ 2133985 h 3589739"/>
              <a:gd name="connsiteX251" fmla="*/ 922947 w 2821084"/>
              <a:gd name="connsiteY251" fmla="*/ 2101718 h 3589739"/>
              <a:gd name="connsiteX252" fmla="*/ 919799 w 2821084"/>
              <a:gd name="connsiteY252" fmla="*/ 2064728 h 3589739"/>
              <a:gd name="connsiteX253" fmla="*/ 947344 w 2821084"/>
              <a:gd name="connsiteY253" fmla="*/ 1956122 h 3589739"/>
              <a:gd name="connsiteX254" fmla="*/ 989055 w 2821084"/>
              <a:gd name="connsiteY254" fmla="*/ 1856960 h 3589739"/>
              <a:gd name="connsiteX255" fmla="*/ 951279 w 2821084"/>
              <a:gd name="connsiteY255" fmla="*/ 2014360 h 3589739"/>
              <a:gd name="connsiteX256" fmla="*/ 981185 w 2821084"/>
              <a:gd name="connsiteY256" fmla="*/ 1927790 h 3589739"/>
              <a:gd name="connsiteX257" fmla="*/ 1001647 w 2821084"/>
              <a:gd name="connsiteY257" fmla="*/ 1850663 h 3589739"/>
              <a:gd name="connsiteX258" fmla="*/ 976463 w 2821084"/>
              <a:gd name="connsiteY258" fmla="*/ 1838072 h 3589739"/>
              <a:gd name="connsiteX259" fmla="*/ 972528 w 2821084"/>
              <a:gd name="connsiteY259" fmla="*/ 1820758 h 3589739"/>
              <a:gd name="connsiteX260" fmla="*/ 982759 w 2821084"/>
              <a:gd name="connsiteY260" fmla="*/ 1812887 h 3589739"/>
              <a:gd name="connsiteX261" fmla="*/ 982759 w 2821084"/>
              <a:gd name="connsiteY261" fmla="*/ 1809740 h 3589739"/>
              <a:gd name="connsiteX262" fmla="*/ 982759 w 2821084"/>
              <a:gd name="connsiteY262" fmla="*/ 1806592 h 3589739"/>
              <a:gd name="connsiteX263" fmla="*/ 970167 w 2821084"/>
              <a:gd name="connsiteY263" fmla="*/ 1793999 h 3589739"/>
              <a:gd name="connsiteX264" fmla="*/ 963871 w 2821084"/>
              <a:gd name="connsiteY264" fmla="*/ 1812887 h 3589739"/>
              <a:gd name="connsiteX265" fmla="*/ 957575 w 2821084"/>
              <a:gd name="connsiteY265" fmla="*/ 1828628 h 3589739"/>
              <a:gd name="connsiteX266" fmla="*/ 951279 w 2821084"/>
              <a:gd name="connsiteY266" fmla="*/ 1844368 h 3589739"/>
              <a:gd name="connsiteX267" fmla="*/ 956001 w 2821084"/>
              <a:gd name="connsiteY267" fmla="*/ 1793999 h 3589739"/>
              <a:gd name="connsiteX268" fmla="*/ 970167 w 2821084"/>
              <a:gd name="connsiteY268" fmla="*/ 1743631 h 3589739"/>
              <a:gd name="connsiteX269" fmla="*/ 1013452 w 2821084"/>
              <a:gd name="connsiteY269" fmla="*/ 1601970 h 3589739"/>
              <a:gd name="connsiteX270" fmla="*/ 1052016 w 2821084"/>
              <a:gd name="connsiteY270" fmla="*/ 1460310 h 3589739"/>
              <a:gd name="connsiteX271" fmla="*/ 1058312 w 2821084"/>
              <a:gd name="connsiteY271" fmla="*/ 1472902 h 3589739"/>
              <a:gd name="connsiteX272" fmla="*/ 1025258 w 2821084"/>
              <a:gd name="connsiteY272" fmla="*/ 1617711 h 3589739"/>
              <a:gd name="connsiteX273" fmla="*/ 982759 w 2821084"/>
              <a:gd name="connsiteY273" fmla="*/ 1781407 h 3589739"/>
              <a:gd name="connsiteX274" fmla="*/ 1023334 w 2821084"/>
              <a:gd name="connsiteY274" fmla="*/ 1665281 h 3589739"/>
              <a:gd name="connsiteX275" fmla="*/ 1072303 w 2821084"/>
              <a:gd name="connsiteY275" fmla="*/ 1494588 h 3589739"/>
              <a:gd name="connsiteX276" fmla="*/ 1096088 w 2821084"/>
              <a:gd name="connsiteY276" fmla="*/ 1403646 h 3589739"/>
              <a:gd name="connsiteX277" fmla="*/ 1468094 w 2821084"/>
              <a:gd name="connsiteY277" fmla="*/ 1373248 h 3589739"/>
              <a:gd name="connsiteX278" fmla="*/ 1469127 w 2821084"/>
              <a:gd name="connsiteY278" fmla="*/ 1375314 h 3589739"/>
              <a:gd name="connsiteX279" fmla="*/ 1473849 w 2821084"/>
              <a:gd name="connsiteY279" fmla="*/ 1384758 h 3589739"/>
              <a:gd name="connsiteX280" fmla="*/ 1468094 w 2821084"/>
              <a:gd name="connsiteY280" fmla="*/ 1373248 h 3589739"/>
              <a:gd name="connsiteX281" fmla="*/ 1332818 w 2821084"/>
              <a:gd name="connsiteY281" fmla="*/ 1296614 h 3589739"/>
              <a:gd name="connsiteX282" fmla="*/ 1329041 w 2821084"/>
              <a:gd name="connsiteY282" fmla="*/ 1315502 h 3589739"/>
              <a:gd name="connsiteX283" fmla="*/ 1328254 w 2821084"/>
              <a:gd name="connsiteY283" fmla="*/ 1318649 h 3589739"/>
              <a:gd name="connsiteX284" fmla="*/ 1322745 w 2821084"/>
              <a:gd name="connsiteY284" fmla="*/ 1321798 h 3589739"/>
              <a:gd name="connsiteX285" fmla="*/ 1335337 w 2821084"/>
              <a:gd name="connsiteY285" fmla="*/ 1284022 h 3589739"/>
              <a:gd name="connsiteX286" fmla="*/ 1335337 w 2821084"/>
              <a:gd name="connsiteY286" fmla="*/ 1290317 h 3589739"/>
              <a:gd name="connsiteX287" fmla="*/ 1332818 w 2821084"/>
              <a:gd name="connsiteY287" fmla="*/ 1296614 h 3589739"/>
              <a:gd name="connsiteX288" fmla="*/ 1350585 w 2821084"/>
              <a:gd name="connsiteY288" fmla="*/ 1229325 h 3589739"/>
              <a:gd name="connsiteX289" fmla="*/ 1350290 w 2821084"/>
              <a:gd name="connsiteY289" fmla="*/ 1235227 h 3589739"/>
              <a:gd name="connsiteX290" fmla="*/ 1347929 w 2821084"/>
              <a:gd name="connsiteY290" fmla="*/ 1239949 h 3589739"/>
              <a:gd name="connsiteX291" fmla="*/ 1350585 w 2821084"/>
              <a:gd name="connsiteY291" fmla="*/ 1229325 h 3589739"/>
              <a:gd name="connsiteX292" fmla="*/ 1448665 w 2821084"/>
              <a:gd name="connsiteY292" fmla="*/ 1195877 h 3589739"/>
              <a:gd name="connsiteX293" fmla="*/ 1415611 w 2821084"/>
              <a:gd name="connsiteY293" fmla="*/ 1300548 h 3589739"/>
              <a:gd name="connsiteX294" fmla="*/ 1392001 w 2821084"/>
              <a:gd name="connsiteY294" fmla="*/ 1409942 h 3589739"/>
              <a:gd name="connsiteX295" fmla="*/ 1425055 w 2821084"/>
              <a:gd name="connsiteY295" fmla="*/ 1302910 h 3589739"/>
              <a:gd name="connsiteX296" fmla="*/ 1448665 w 2821084"/>
              <a:gd name="connsiteY296" fmla="*/ 1195877 h 3589739"/>
              <a:gd name="connsiteX297" fmla="*/ 1429777 w 2821084"/>
              <a:gd name="connsiteY297" fmla="*/ 1139213 h 3589739"/>
              <a:gd name="connsiteX298" fmla="*/ 1373113 w 2821084"/>
              <a:gd name="connsiteY298" fmla="*/ 1372166 h 3589739"/>
              <a:gd name="connsiteX299" fmla="*/ 1391214 w 2821084"/>
              <a:gd name="connsiteY299" fmla="*/ 1328094 h 3589739"/>
              <a:gd name="connsiteX300" fmla="*/ 1404593 w 2821084"/>
              <a:gd name="connsiteY300" fmla="*/ 1265133 h 3589739"/>
              <a:gd name="connsiteX301" fmla="*/ 1424268 w 2821084"/>
              <a:gd name="connsiteY301" fmla="*/ 1202173 h 3589739"/>
              <a:gd name="connsiteX302" fmla="*/ 1429777 w 2821084"/>
              <a:gd name="connsiteY302" fmla="*/ 1139213 h 3589739"/>
              <a:gd name="connsiteX303" fmla="*/ 1480145 w 2821084"/>
              <a:gd name="connsiteY303" fmla="*/ 1076253 h 3589739"/>
              <a:gd name="connsiteX304" fmla="*/ 1473849 w 2821084"/>
              <a:gd name="connsiteY304" fmla="*/ 1082549 h 3589739"/>
              <a:gd name="connsiteX305" fmla="*/ 1484080 w 2821084"/>
              <a:gd name="connsiteY305" fmla="*/ 1084123 h 3589739"/>
              <a:gd name="connsiteX306" fmla="*/ 1480145 w 2821084"/>
              <a:gd name="connsiteY306" fmla="*/ 1076253 h 3589739"/>
              <a:gd name="connsiteX307" fmla="*/ 1291265 w 2821084"/>
              <a:gd name="connsiteY307" fmla="*/ 1069956 h 3589739"/>
              <a:gd name="connsiteX308" fmla="*/ 1268442 w 2821084"/>
              <a:gd name="connsiteY308" fmla="*/ 1180924 h 3589739"/>
              <a:gd name="connsiteX309" fmla="*/ 1240896 w 2821084"/>
              <a:gd name="connsiteY309" fmla="*/ 1296614 h 3589739"/>
              <a:gd name="connsiteX310" fmla="*/ 1231452 w 2821084"/>
              <a:gd name="connsiteY310" fmla="*/ 1310780 h 3589739"/>
              <a:gd name="connsiteX311" fmla="*/ 1222008 w 2821084"/>
              <a:gd name="connsiteY311" fmla="*/ 1334390 h 3589739"/>
              <a:gd name="connsiteX312" fmla="*/ 1215712 w 2821084"/>
              <a:gd name="connsiteY312" fmla="*/ 1353278 h 3589739"/>
              <a:gd name="connsiteX313" fmla="*/ 1209416 w 2821084"/>
              <a:gd name="connsiteY313" fmla="*/ 1372166 h 3589739"/>
              <a:gd name="connsiteX314" fmla="*/ 1089792 w 2821084"/>
              <a:gd name="connsiteY314" fmla="*/ 1831776 h 3589739"/>
              <a:gd name="connsiteX315" fmla="*/ 1073265 w 2821084"/>
              <a:gd name="connsiteY315" fmla="*/ 1911263 h 3589739"/>
              <a:gd name="connsiteX316" fmla="*/ 1033128 w 2821084"/>
              <a:gd name="connsiteY316" fmla="*/ 1995472 h 3589739"/>
              <a:gd name="connsiteX317" fmla="*/ 1020536 w 2821084"/>
              <a:gd name="connsiteY317" fmla="*/ 2008064 h 3589739"/>
              <a:gd name="connsiteX318" fmla="*/ 1026832 w 2821084"/>
              <a:gd name="connsiteY318" fmla="*/ 1913624 h 3589739"/>
              <a:gd name="connsiteX319" fmla="*/ 1052016 w 2821084"/>
              <a:gd name="connsiteY319" fmla="*/ 1819183 h 3589739"/>
              <a:gd name="connsiteX320" fmla="*/ 1070904 w 2821084"/>
              <a:gd name="connsiteY320" fmla="*/ 1812887 h 3589739"/>
              <a:gd name="connsiteX321" fmla="*/ 1071691 w 2821084"/>
              <a:gd name="connsiteY321" fmla="*/ 1811313 h 3589739"/>
              <a:gd name="connsiteX322" fmla="*/ 1077200 w 2821084"/>
              <a:gd name="connsiteY322" fmla="*/ 1800296 h 3589739"/>
              <a:gd name="connsiteX323" fmla="*/ 1074052 w 2821084"/>
              <a:gd name="connsiteY323" fmla="*/ 1797147 h 3589739"/>
              <a:gd name="connsiteX324" fmla="*/ 1070904 w 2821084"/>
              <a:gd name="connsiteY324" fmla="*/ 1793999 h 3589739"/>
              <a:gd name="connsiteX325" fmla="*/ 1064608 w 2821084"/>
              <a:gd name="connsiteY325" fmla="*/ 1793999 h 3589739"/>
              <a:gd name="connsiteX326" fmla="*/ 1077200 w 2821084"/>
              <a:gd name="connsiteY326" fmla="*/ 1756223 h 3589739"/>
              <a:gd name="connsiteX327" fmla="*/ 1077200 w 2821084"/>
              <a:gd name="connsiteY327" fmla="*/ 1746779 h 3589739"/>
              <a:gd name="connsiteX328" fmla="*/ 1077200 w 2821084"/>
              <a:gd name="connsiteY328" fmla="*/ 1737335 h 3589739"/>
              <a:gd name="connsiteX329" fmla="*/ 1080348 w 2821084"/>
              <a:gd name="connsiteY329" fmla="*/ 1731826 h 3589739"/>
              <a:gd name="connsiteX330" fmla="*/ 1083496 w 2821084"/>
              <a:gd name="connsiteY330" fmla="*/ 1712151 h 3589739"/>
              <a:gd name="connsiteX331" fmla="*/ 1092940 w 2821084"/>
              <a:gd name="connsiteY331" fmla="*/ 1728678 h 3589739"/>
              <a:gd name="connsiteX332" fmla="*/ 1102384 w 2821084"/>
              <a:gd name="connsiteY332" fmla="*/ 1731039 h 3589739"/>
              <a:gd name="connsiteX333" fmla="*/ 1115763 w 2821084"/>
              <a:gd name="connsiteY333" fmla="*/ 1683819 h 3589739"/>
              <a:gd name="connsiteX334" fmla="*/ 1114976 w 2821084"/>
              <a:gd name="connsiteY334" fmla="*/ 1636599 h 3589739"/>
              <a:gd name="connsiteX335" fmla="*/ 1109467 w 2821084"/>
              <a:gd name="connsiteY335" fmla="*/ 1633451 h 3589739"/>
              <a:gd name="connsiteX336" fmla="*/ 1108680 w 2821084"/>
              <a:gd name="connsiteY336" fmla="*/ 1630303 h 3589739"/>
              <a:gd name="connsiteX337" fmla="*/ 1111211 w 2821084"/>
              <a:gd name="connsiteY337" fmla="*/ 1619862 h 3589739"/>
              <a:gd name="connsiteX338" fmla="*/ 1114976 w 2821084"/>
              <a:gd name="connsiteY338" fmla="*/ 1617711 h 3589739"/>
              <a:gd name="connsiteX339" fmla="*/ 1114976 w 2821084"/>
              <a:gd name="connsiteY339" fmla="*/ 1614563 h 3589739"/>
              <a:gd name="connsiteX340" fmla="*/ 1114976 w 2821084"/>
              <a:gd name="connsiteY340" fmla="*/ 1611415 h 3589739"/>
              <a:gd name="connsiteX341" fmla="*/ 1118124 w 2821084"/>
              <a:gd name="connsiteY341" fmla="*/ 1608267 h 3589739"/>
              <a:gd name="connsiteX342" fmla="*/ 1121272 w 2821084"/>
              <a:gd name="connsiteY342" fmla="*/ 1605119 h 3589739"/>
              <a:gd name="connsiteX343" fmla="*/ 1127568 w 2821084"/>
              <a:gd name="connsiteY343" fmla="*/ 1579935 h 3589739"/>
              <a:gd name="connsiteX344" fmla="*/ 1157474 w 2821084"/>
              <a:gd name="connsiteY344" fmla="*/ 1491003 h 3589739"/>
              <a:gd name="connsiteX345" fmla="*/ 1157671 w 2821084"/>
              <a:gd name="connsiteY345" fmla="*/ 1455096 h 3589739"/>
              <a:gd name="connsiteX346" fmla="*/ 1158688 w 2821084"/>
              <a:gd name="connsiteY346" fmla="*/ 1426405 h 3589739"/>
              <a:gd name="connsiteX347" fmla="*/ 1156662 w 2821084"/>
              <a:gd name="connsiteY347" fmla="*/ 1448161 h 3589739"/>
              <a:gd name="connsiteX348" fmla="*/ 1136225 w 2821084"/>
              <a:gd name="connsiteY348" fmla="*/ 1523271 h 3589739"/>
              <a:gd name="connsiteX349" fmla="*/ 1130733 w 2821084"/>
              <a:gd name="connsiteY349" fmla="*/ 1539334 h 3589739"/>
              <a:gd name="connsiteX350" fmla="*/ 1158787 w 2821084"/>
              <a:gd name="connsiteY350" fmla="*/ 1423612 h 3589739"/>
              <a:gd name="connsiteX351" fmla="*/ 1159048 w 2821084"/>
              <a:gd name="connsiteY351" fmla="*/ 1416238 h 3589739"/>
              <a:gd name="connsiteX352" fmla="*/ 1162196 w 2821084"/>
              <a:gd name="connsiteY352" fmla="*/ 1416238 h 3589739"/>
              <a:gd name="connsiteX353" fmla="*/ 1165344 w 2821084"/>
              <a:gd name="connsiteY353" fmla="*/ 1416238 h 3589739"/>
              <a:gd name="connsiteX354" fmla="*/ 1165344 w 2821084"/>
              <a:gd name="connsiteY354" fmla="*/ 1409942 h 3589739"/>
              <a:gd name="connsiteX355" fmla="*/ 1168492 w 2821084"/>
              <a:gd name="connsiteY355" fmla="*/ 1409942 h 3589739"/>
              <a:gd name="connsiteX356" fmla="*/ 1171640 w 2821084"/>
              <a:gd name="connsiteY356" fmla="*/ 1409942 h 3589739"/>
              <a:gd name="connsiteX357" fmla="*/ 1171640 w 2821084"/>
              <a:gd name="connsiteY357" fmla="*/ 1406794 h 3589739"/>
              <a:gd name="connsiteX358" fmla="*/ 1171640 w 2821084"/>
              <a:gd name="connsiteY358" fmla="*/ 1403646 h 3589739"/>
              <a:gd name="connsiteX359" fmla="*/ 1192889 w 2821084"/>
              <a:gd name="connsiteY359" fmla="*/ 1332029 h 3589739"/>
              <a:gd name="connsiteX360" fmla="*/ 1190528 w 2821084"/>
              <a:gd name="connsiteY360" fmla="*/ 1284022 h 3589739"/>
              <a:gd name="connsiteX361" fmla="*/ 1209416 w 2821084"/>
              <a:gd name="connsiteY361" fmla="*/ 1228931 h 3589739"/>
              <a:gd name="connsiteX362" fmla="*/ 1228304 w 2821084"/>
              <a:gd name="connsiteY362" fmla="*/ 1164397 h 3589739"/>
              <a:gd name="connsiteX363" fmla="*/ 1214925 w 2821084"/>
              <a:gd name="connsiteY363" fmla="*/ 1238375 h 3589739"/>
              <a:gd name="connsiteX364" fmla="*/ 1196824 w 2821084"/>
              <a:gd name="connsiteY364" fmla="*/ 1302910 h 3589739"/>
              <a:gd name="connsiteX365" fmla="*/ 1209416 w 2821084"/>
              <a:gd name="connsiteY365" fmla="*/ 1277725 h 3589739"/>
              <a:gd name="connsiteX366" fmla="*/ 1215712 w 2821084"/>
              <a:gd name="connsiteY366" fmla="*/ 1258837 h 3589739"/>
              <a:gd name="connsiteX367" fmla="*/ 1222008 w 2821084"/>
              <a:gd name="connsiteY367" fmla="*/ 1239949 h 3589739"/>
              <a:gd name="connsiteX368" fmla="*/ 1410889 w 2821084"/>
              <a:gd name="connsiteY368" fmla="*/ 969220 h 3589739"/>
              <a:gd name="connsiteX369" fmla="*/ 1398297 w 2821084"/>
              <a:gd name="connsiteY369" fmla="*/ 1057364 h 3589739"/>
              <a:gd name="connsiteX370" fmla="*/ 1399871 w 2821084"/>
              <a:gd name="connsiteY370" fmla="*/ 1013292 h 3589739"/>
              <a:gd name="connsiteX371" fmla="*/ 1410889 w 2821084"/>
              <a:gd name="connsiteY371" fmla="*/ 969220 h 3589739"/>
              <a:gd name="connsiteX372" fmla="*/ 1419054 w 2821084"/>
              <a:gd name="connsiteY372" fmla="*/ 935969 h 3589739"/>
              <a:gd name="connsiteX373" fmla="*/ 1423481 w 2821084"/>
              <a:gd name="connsiteY373" fmla="*/ 937740 h 3589739"/>
              <a:gd name="connsiteX374" fmla="*/ 1421120 w 2821084"/>
              <a:gd name="connsiteY374" fmla="*/ 937740 h 3589739"/>
              <a:gd name="connsiteX375" fmla="*/ 1419054 w 2821084"/>
              <a:gd name="connsiteY375" fmla="*/ 935969 h 3589739"/>
              <a:gd name="connsiteX376" fmla="*/ 1433417 w 2821084"/>
              <a:gd name="connsiteY376" fmla="*/ 766960 h 3589739"/>
              <a:gd name="connsiteX377" fmla="*/ 1436073 w 2821084"/>
              <a:gd name="connsiteY377" fmla="*/ 774043 h 3589739"/>
              <a:gd name="connsiteX378" fmla="*/ 1433712 w 2821084"/>
              <a:gd name="connsiteY378" fmla="*/ 774043 h 3589739"/>
              <a:gd name="connsiteX379" fmla="*/ 1433417 w 2821084"/>
              <a:gd name="connsiteY379" fmla="*/ 766960 h 3589739"/>
              <a:gd name="connsiteX380" fmla="*/ 1480145 w 2821084"/>
              <a:gd name="connsiteY380" fmla="*/ 761451 h 3589739"/>
              <a:gd name="connsiteX381" fmla="*/ 1467553 w 2821084"/>
              <a:gd name="connsiteY381" fmla="*/ 956628 h 3589739"/>
              <a:gd name="connsiteX382" fmla="*/ 1488015 w 2821084"/>
              <a:gd name="connsiteY382" fmla="*/ 868484 h 3589739"/>
              <a:gd name="connsiteX383" fmla="*/ 1480145 w 2821084"/>
              <a:gd name="connsiteY383" fmla="*/ 761451 h 3589739"/>
              <a:gd name="connsiteX384" fmla="*/ 1427121 w 2821084"/>
              <a:gd name="connsiteY384" fmla="*/ 730955 h 3589739"/>
              <a:gd name="connsiteX385" fmla="*/ 1429777 w 2821084"/>
              <a:gd name="connsiteY385" fmla="*/ 736267 h 3589739"/>
              <a:gd name="connsiteX386" fmla="*/ 1427416 w 2821084"/>
              <a:gd name="connsiteY386" fmla="*/ 736267 h 3589739"/>
              <a:gd name="connsiteX387" fmla="*/ 1427121 w 2821084"/>
              <a:gd name="connsiteY387" fmla="*/ 730955 h 3589739"/>
              <a:gd name="connsiteX388" fmla="*/ 1442369 w 2821084"/>
              <a:gd name="connsiteY388" fmla="*/ 692195 h 3589739"/>
              <a:gd name="connsiteX389" fmla="*/ 1413250 w 2821084"/>
              <a:gd name="connsiteY389" fmla="*/ 718953 h 3589739"/>
              <a:gd name="connsiteX390" fmla="*/ 1417185 w 2821084"/>
              <a:gd name="connsiteY390" fmla="*/ 774043 h 3589739"/>
              <a:gd name="connsiteX391" fmla="*/ 1398297 w 2821084"/>
              <a:gd name="connsiteY391" fmla="*/ 932231 h 3589739"/>
              <a:gd name="connsiteX392" fmla="*/ 1360521 w 2821084"/>
              <a:gd name="connsiteY392" fmla="*/ 1057364 h 3589739"/>
              <a:gd name="connsiteX393" fmla="*/ 1347929 w 2821084"/>
              <a:gd name="connsiteY393" fmla="*/ 1057364 h 3589739"/>
              <a:gd name="connsiteX394" fmla="*/ 1361308 w 2821084"/>
              <a:gd name="connsiteY394" fmla="*/ 1060513 h 3589739"/>
              <a:gd name="connsiteX395" fmla="*/ 1360521 w 2821084"/>
              <a:gd name="connsiteY395" fmla="*/ 1082549 h 3589739"/>
              <a:gd name="connsiteX396" fmla="*/ 1322745 w 2821084"/>
              <a:gd name="connsiteY396" fmla="*/ 1284022 h 3589739"/>
              <a:gd name="connsiteX397" fmla="*/ 1159981 w 2821084"/>
              <a:gd name="connsiteY397" fmla="*/ 1782573 h 3589739"/>
              <a:gd name="connsiteX398" fmla="*/ 998616 w 2821084"/>
              <a:gd name="connsiteY398" fmla="*/ 2359476 h 3589739"/>
              <a:gd name="connsiteX399" fmla="*/ 894615 w 2821084"/>
              <a:gd name="connsiteY399" fmla="*/ 2845436 h 3589739"/>
              <a:gd name="connsiteX400" fmla="*/ 896498 w 2821084"/>
              <a:gd name="connsiteY400" fmla="*/ 2846496 h 3589739"/>
              <a:gd name="connsiteX401" fmla="*/ 896951 w 2821084"/>
              <a:gd name="connsiteY401" fmla="*/ 2846174 h 3589739"/>
              <a:gd name="connsiteX402" fmla="*/ 900911 w 2821084"/>
              <a:gd name="connsiteY402" fmla="*/ 2845436 h 3589739"/>
              <a:gd name="connsiteX403" fmla="*/ 904846 w 2821084"/>
              <a:gd name="connsiteY403" fmla="*/ 2845436 h 3589739"/>
              <a:gd name="connsiteX404" fmla="*/ 913503 w 2821084"/>
              <a:gd name="connsiteY404" fmla="*/ 2845436 h 3589739"/>
              <a:gd name="connsiteX405" fmla="*/ 907207 w 2821084"/>
              <a:gd name="connsiteY405" fmla="*/ 2920988 h 3589739"/>
              <a:gd name="connsiteX406" fmla="*/ 888319 w 2821084"/>
              <a:gd name="connsiteY406" fmla="*/ 2883212 h 3589739"/>
              <a:gd name="connsiteX407" fmla="*/ 882023 w 2821084"/>
              <a:gd name="connsiteY407" fmla="*/ 2927284 h 3589739"/>
              <a:gd name="connsiteX408" fmla="*/ 900911 w 2821084"/>
              <a:gd name="connsiteY408" fmla="*/ 2927284 h 3589739"/>
              <a:gd name="connsiteX409" fmla="*/ 893828 w 2821084"/>
              <a:gd name="connsiteY409" fmla="*/ 2976078 h 3589739"/>
              <a:gd name="connsiteX410" fmla="*/ 882023 w 2821084"/>
              <a:gd name="connsiteY410" fmla="*/ 2996540 h 3589739"/>
              <a:gd name="connsiteX411" fmla="*/ 869431 w 2821084"/>
              <a:gd name="connsiteY411" fmla="*/ 3034316 h 3589739"/>
              <a:gd name="connsiteX412" fmla="*/ 866062 w 2821084"/>
              <a:gd name="connsiteY412" fmla="*/ 3040268 h 3589739"/>
              <a:gd name="connsiteX413" fmla="*/ 864928 w 2821084"/>
              <a:gd name="connsiteY413" fmla="*/ 3042099 h 3589739"/>
              <a:gd name="connsiteX414" fmla="*/ 865004 w 2821084"/>
              <a:gd name="connsiteY414" fmla="*/ 3043170 h 3589739"/>
              <a:gd name="connsiteX415" fmla="*/ 863135 w 2821084"/>
              <a:gd name="connsiteY415" fmla="*/ 3059501 h 3589739"/>
              <a:gd name="connsiteX416" fmla="*/ 867857 w 2821084"/>
              <a:gd name="connsiteY416" fmla="*/ 3137414 h 3589739"/>
              <a:gd name="connsiteX417" fmla="*/ 882023 w 2821084"/>
              <a:gd name="connsiteY417" fmla="*/ 3229493 h 3589739"/>
              <a:gd name="connsiteX418" fmla="*/ 910355 w 2821084"/>
              <a:gd name="connsiteY418" fmla="*/ 2963486 h 3589739"/>
              <a:gd name="connsiteX419" fmla="*/ 957575 w 2821084"/>
              <a:gd name="connsiteY419" fmla="*/ 2706923 h 3589739"/>
              <a:gd name="connsiteX420" fmla="*/ 1009517 w 2821084"/>
              <a:gd name="connsiteY420" fmla="*/ 2456656 h 3589739"/>
              <a:gd name="connsiteX421" fmla="*/ 1070904 w 2821084"/>
              <a:gd name="connsiteY421" fmla="*/ 2215833 h 3589739"/>
              <a:gd name="connsiteX422" fmla="*/ 1278672 w 2821084"/>
              <a:gd name="connsiteY422" fmla="*/ 1504382 h 3589739"/>
              <a:gd name="connsiteX423" fmla="*/ 1310153 w 2821084"/>
              <a:gd name="connsiteY423" fmla="*/ 1391054 h 3589739"/>
              <a:gd name="connsiteX424" fmla="*/ 1326680 w 2821084"/>
              <a:gd name="connsiteY424" fmla="*/ 1334390 h 3589739"/>
              <a:gd name="connsiteX425" fmla="*/ 1327704 w 2821084"/>
              <a:gd name="connsiteY425" fmla="*/ 1331400 h 3589739"/>
              <a:gd name="connsiteX426" fmla="*/ 1326385 w 2821084"/>
              <a:gd name="connsiteY426" fmla="*/ 1330652 h 3589739"/>
              <a:gd name="connsiteX427" fmla="*/ 1322745 w 2821084"/>
              <a:gd name="connsiteY427" fmla="*/ 1328094 h 3589739"/>
              <a:gd name="connsiteX428" fmla="*/ 1325893 w 2821084"/>
              <a:gd name="connsiteY428" fmla="*/ 1322585 h 3589739"/>
              <a:gd name="connsiteX429" fmla="*/ 1329041 w 2821084"/>
              <a:gd name="connsiteY429" fmla="*/ 1321798 h 3589739"/>
              <a:gd name="connsiteX430" fmla="*/ 1330330 w 2821084"/>
              <a:gd name="connsiteY430" fmla="*/ 1323735 h 3589739"/>
              <a:gd name="connsiteX431" fmla="*/ 1337600 w 2821084"/>
              <a:gd name="connsiteY431" fmla="*/ 1302516 h 3589739"/>
              <a:gd name="connsiteX432" fmla="*/ 1347929 w 2821084"/>
              <a:gd name="connsiteY432" fmla="*/ 1277725 h 3589739"/>
              <a:gd name="connsiteX433" fmla="*/ 1335337 w 2821084"/>
              <a:gd name="connsiteY433" fmla="*/ 1271429 h 3589739"/>
              <a:gd name="connsiteX434" fmla="*/ 1335337 w 2821084"/>
              <a:gd name="connsiteY434" fmla="*/ 1258837 h 3589739"/>
              <a:gd name="connsiteX435" fmla="*/ 1335337 w 2821084"/>
              <a:gd name="connsiteY435" fmla="*/ 1246245 h 3589739"/>
              <a:gd name="connsiteX436" fmla="*/ 1338485 w 2821084"/>
              <a:gd name="connsiteY436" fmla="*/ 1246245 h 3589739"/>
              <a:gd name="connsiteX437" fmla="*/ 1341633 w 2821084"/>
              <a:gd name="connsiteY437" fmla="*/ 1246245 h 3589739"/>
              <a:gd name="connsiteX438" fmla="*/ 1344781 w 2821084"/>
              <a:gd name="connsiteY438" fmla="*/ 1251754 h 3589739"/>
              <a:gd name="connsiteX439" fmla="*/ 1347929 w 2821084"/>
              <a:gd name="connsiteY439" fmla="*/ 1252541 h 3589739"/>
              <a:gd name="connsiteX440" fmla="*/ 1348716 w 2821084"/>
              <a:gd name="connsiteY440" fmla="*/ 1255689 h 3589739"/>
              <a:gd name="connsiteX441" fmla="*/ 1354225 w 2821084"/>
              <a:gd name="connsiteY441" fmla="*/ 1258837 h 3589739"/>
              <a:gd name="connsiteX442" fmla="*/ 1358922 w 2821084"/>
              <a:gd name="connsiteY442" fmla="*/ 1259255 h 3589739"/>
              <a:gd name="connsiteX443" fmla="*/ 1359478 w 2821084"/>
              <a:gd name="connsiteY443" fmla="*/ 1259316 h 3589739"/>
              <a:gd name="connsiteX444" fmla="*/ 1356881 w 2821084"/>
              <a:gd name="connsiteY444" fmla="*/ 1256181 h 3589739"/>
              <a:gd name="connsiteX445" fmla="*/ 1360521 w 2821084"/>
              <a:gd name="connsiteY445" fmla="*/ 1246245 h 3589739"/>
              <a:gd name="connsiteX446" fmla="*/ 1387279 w 2821084"/>
              <a:gd name="connsiteY446" fmla="*/ 1165971 h 3589739"/>
              <a:gd name="connsiteX447" fmla="*/ 1404593 w 2821084"/>
              <a:gd name="connsiteY447" fmla="*/ 1076253 h 3589739"/>
              <a:gd name="connsiteX448" fmla="*/ 1414824 w 2821084"/>
              <a:gd name="connsiteY448" fmla="*/ 1044772 h 3589739"/>
              <a:gd name="connsiteX449" fmla="*/ 1429777 w 2821084"/>
              <a:gd name="connsiteY449" fmla="*/ 1013292 h 3589739"/>
              <a:gd name="connsiteX450" fmla="*/ 1450239 w 2821084"/>
              <a:gd name="connsiteY450" fmla="*/ 859827 h 3589739"/>
              <a:gd name="connsiteX451" fmla="*/ 1442369 w 2821084"/>
              <a:gd name="connsiteY451" fmla="*/ 692195 h 3589739"/>
              <a:gd name="connsiteX452" fmla="*/ 1476530 w 2821084"/>
              <a:gd name="connsiteY452" fmla="*/ 689785 h 3589739"/>
              <a:gd name="connsiteX453" fmla="*/ 1476210 w 2821084"/>
              <a:gd name="connsiteY453" fmla="*/ 690621 h 3589739"/>
              <a:gd name="connsiteX454" fmla="*/ 1467553 w 2821084"/>
              <a:gd name="connsiteY454" fmla="*/ 692195 h 3589739"/>
              <a:gd name="connsiteX455" fmla="*/ 1480145 w 2821084"/>
              <a:gd name="connsiteY455" fmla="*/ 717379 h 3589739"/>
              <a:gd name="connsiteX456" fmla="*/ 1476530 w 2821084"/>
              <a:gd name="connsiteY456" fmla="*/ 689785 h 3589739"/>
              <a:gd name="connsiteX457" fmla="*/ 196740 w 2821084"/>
              <a:gd name="connsiteY457" fmla="*/ 626578 h 3589739"/>
              <a:gd name="connsiteX458" fmla="*/ 197330 w 2821084"/>
              <a:gd name="connsiteY458" fmla="*/ 626873 h 3589739"/>
              <a:gd name="connsiteX459" fmla="*/ 202053 w 2821084"/>
              <a:gd name="connsiteY459" fmla="*/ 629235 h 3589739"/>
              <a:gd name="connsiteX460" fmla="*/ 196740 w 2821084"/>
              <a:gd name="connsiteY460" fmla="*/ 626578 h 3589739"/>
              <a:gd name="connsiteX461" fmla="*/ 139092 w 2821084"/>
              <a:gd name="connsiteY461" fmla="*/ 622939 h 3589739"/>
              <a:gd name="connsiteX462" fmla="*/ 113908 w 2821084"/>
              <a:gd name="connsiteY462" fmla="*/ 641827 h 3589739"/>
              <a:gd name="connsiteX463" fmla="*/ 126500 w 2821084"/>
              <a:gd name="connsiteY463" fmla="*/ 654419 h 3589739"/>
              <a:gd name="connsiteX464" fmla="*/ 126500 w 2821084"/>
              <a:gd name="connsiteY464" fmla="*/ 651271 h 3589739"/>
              <a:gd name="connsiteX465" fmla="*/ 126500 w 2821084"/>
              <a:gd name="connsiteY465" fmla="*/ 648123 h 3589739"/>
              <a:gd name="connsiteX466" fmla="*/ 129648 w 2821084"/>
              <a:gd name="connsiteY466" fmla="*/ 644975 h 3589739"/>
              <a:gd name="connsiteX467" fmla="*/ 132796 w 2821084"/>
              <a:gd name="connsiteY467" fmla="*/ 641827 h 3589739"/>
              <a:gd name="connsiteX468" fmla="*/ 133583 w 2821084"/>
              <a:gd name="connsiteY468" fmla="*/ 634744 h 3589739"/>
              <a:gd name="connsiteX469" fmla="*/ 139092 w 2821084"/>
              <a:gd name="connsiteY469" fmla="*/ 622939 h 3589739"/>
              <a:gd name="connsiteX470" fmla="*/ 636478 w 2821084"/>
              <a:gd name="connsiteY470" fmla="*/ 591458 h 3589739"/>
              <a:gd name="connsiteX471" fmla="*/ 598702 w 2821084"/>
              <a:gd name="connsiteY471" fmla="*/ 597755 h 3589739"/>
              <a:gd name="connsiteX472" fmla="*/ 610507 w 2821084"/>
              <a:gd name="connsiteY472" fmla="*/ 603264 h 3589739"/>
              <a:gd name="connsiteX473" fmla="*/ 617590 w 2821084"/>
              <a:gd name="connsiteY473" fmla="*/ 604050 h 3589739"/>
              <a:gd name="connsiteX474" fmla="*/ 631756 w 2821084"/>
              <a:gd name="connsiteY474" fmla="*/ 597755 h 3589739"/>
              <a:gd name="connsiteX475" fmla="*/ 636478 w 2821084"/>
              <a:gd name="connsiteY475" fmla="*/ 591458 h 3589739"/>
              <a:gd name="connsiteX476" fmla="*/ 1262244 w 2821084"/>
              <a:gd name="connsiteY476" fmla="*/ 577096 h 3589739"/>
              <a:gd name="connsiteX477" fmla="*/ 1262145 w 2821084"/>
              <a:gd name="connsiteY477" fmla="*/ 578867 h 3589739"/>
              <a:gd name="connsiteX478" fmla="*/ 1253488 w 2821084"/>
              <a:gd name="connsiteY478" fmla="*/ 578867 h 3589739"/>
              <a:gd name="connsiteX479" fmla="*/ 1262244 w 2821084"/>
              <a:gd name="connsiteY479" fmla="*/ 577096 h 3589739"/>
              <a:gd name="connsiteX480" fmla="*/ 1373113 w 2821084"/>
              <a:gd name="connsiteY480" fmla="*/ 572570 h 3589739"/>
              <a:gd name="connsiteX481" fmla="*/ 1390427 w 2821084"/>
              <a:gd name="connsiteY481" fmla="*/ 598541 h 3589739"/>
              <a:gd name="connsiteX482" fmla="*/ 1398297 w 2821084"/>
              <a:gd name="connsiteY482" fmla="*/ 629235 h 3589739"/>
              <a:gd name="connsiteX483" fmla="*/ 1405380 w 2821084"/>
              <a:gd name="connsiteY483" fmla="*/ 643401 h 3589739"/>
              <a:gd name="connsiteX484" fmla="*/ 1417185 w 2821084"/>
              <a:gd name="connsiteY484" fmla="*/ 648123 h 3589739"/>
              <a:gd name="connsiteX485" fmla="*/ 1419546 w 2821084"/>
              <a:gd name="connsiteY485" fmla="*/ 643401 h 3589739"/>
              <a:gd name="connsiteX486" fmla="*/ 1417185 w 2821084"/>
              <a:gd name="connsiteY486" fmla="*/ 629235 h 3589739"/>
              <a:gd name="connsiteX487" fmla="*/ 1399871 w 2821084"/>
              <a:gd name="connsiteY487" fmla="*/ 593819 h 3589739"/>
              <a:gd name="connsiteX488" fmla="*/ 1373113 w 2821084"/>
              <a:gd name="connsiteY488" fmla="*/ 572570 h 3589739"/>
              <a:gd name="connsiteX489" fmla="*/ 2134046 w 2821084"/>
              <a:gd name="connsiteY489" fmla="*/ 564504 h 3589739"/>
              <a:gd name="connsiteX490" fmla="*/ 2134932 w 2821084"/>
              <a:gd name="connsiteY490" fmla="*/ 566274 h 3589739"/>
              <a:gd name="connsiteX491" fmla="*/ 2137293 w 2821084"/>
              <a:gd name="connsiteY491" fmla="*/ 566274 h 3589739"/>
              <a:gd name="connsiteX492" fmla="*/ 2134046 w 2821084"/>
              <a:gd name="connsiteY492" fmla="*/ 564504 h 3589739"/>
              <a:gd name="connsiteX493" fmla="*/ 1920867 w 2821084"/>
              <a:gd name="connsiteY493" fmla="*/ 559978 h 3589739"/>
              <a:gd name="connsiteX494" fmla="*/ 1933459 w 2821084"/>
              <a:gd name="connsiteY494" fmla="*/ 559978 h 3589739"/>
              <a:gd name="connsiteX495" fmla="*/ 1946051 w 2821084"/>
              <a:gd name="connsiteY495" fmla="*/ 559978 h 3589739"/>
              <a:gd name="connsiteX496" fmla="*/ 1901979 w 2821084"/>
              <a:gd name="connsiteY496" fmla="*/ 572570 h 3589739"/>
              <a:gd name="connsiteX497" fmla="*/ 1909062 w 2821084"/>
              <a:gd name="connsiteY497" fmla="*/ 566274 h 3589739"/>
              <a:gd name="connsiteX498" fmla="*/ 1920867 w 2821084"/>
              <a:gd name="connsiteY498" fmla="*/ 559978 h 3589739"/>
              <a:gd name="connsiteX499" fmla="*/ 365361 w 2821084"/>
              <a:gd name="connsiteY499" fmla="*/ 547452 h 3589739"/>
              <a:gd name="connsiteX500" fmla="*/ 359256 w 2821084"/>
              <a:gd name="connsiteY500" fmla="*/ 550436 h 3589739"/>
              <a:gd name="connsiteX501" fmla="*/ 340565 w 2821084"/>
              <a:gd name="connsiteY501" fmla="*/ 553682 h 3589739"/>
              <a:gd name="connsiteX502" fmla="*/ 360732 w 2821084"/>
              <a:gd name="connsiteY502" fmla="*/ 549206 h 3589739"/>
              <a:gd name="connsiteX503" fmla="*/ 145388 w 2821084"/>
              <a:gd name="connsiteY503" fmla="*/ 547386 h 3589739"/>
              <a:gd name="connsiteX504" fmla="*/ 118630 w 2821084"/>
              <a:gd name="connsiteY504" fmla="*/ 570209 h 3589739"/>
              <a:gd name="connsiteX505" fmla="*/ 101316 w 2821084"/>
              <a:gd name="connsiteY505" fmla="*/ 597755 h 3589739"/>
              <a:gd name="connsiteX506" fmla="*/ 925395 w 2821084"/>
              <a:gd name="connsiteY506" fmla="*/ 537948 h 3589739"/>
              <a:gd name="connsiteX507" fmla="*/ 932391 w 2821084"/>
              <a:gd name="connsiteY507" fmla="*/ 541090 h 3589739"/>
              <a:gd name="connsiteX508" fmla="*/ 877376 w 2821084"/>
              <a:gd name="connsiteY508" fmla="*/ 549342 h 3589739"/>
              <a:gd name="connsiteX509" fmla="*/ 2153820 w 2821084"/>
              <a:gd name="connsiteY509" fmla="*/ 534794 h 3589739"/>
              <a:gd name="connsiteX510" fmla="*/ 2147524 w 2821084"/>
              <a:gd name="connsiteY510" fmla="*/ 541090 h 3589739"/>
              <a:gd name="connsiteX511" fmla="*/ 2157755 w 2821084"/>
              <a:gd name="connsiteY511" fmla="*/ 542664 h 3589739"/>
              <a:gd name="connsiteX512" fmla="*/ 2153820 w 2821084"/>
              <a:gd name="connsiteY512" fmla="*/ 534794 h 3589739"/>
              <a:gd name="connsiteX513" fmla="*/ 1358062 w 2821084"/>
              <a:gd name="connsiteY513" fmla="*/ 534302 h 3589739"/>
              <a:gd name="connsiteX514" fmla="*/ 1341633 w 2821084"/>
              <a:gd name="connsiteY514" fmla="*/ 534794 h 3589739"/>
              <a:gd name="connsiteX515" fmla="*/ 1355012 w 2821084"/>
              <a:gd name="connsiteY515" fmla="*/ 552108 h 3589739"/>
              <a:gd name="connsiteX516" fmla="*/ 1373113 w 2821084"/>
              <a:gd name="connsiteY516" fmla="*/ 559978 h 3589739"/>
              <a:gd name="connsiteX517" fmla="*/ 1364456 w 2821084"/>
              <a:gd name="connsiteY517" fmla="*/ 535581 h 3589739"/>
              <a:gd name="connsiteX518" fmla="*/ 1358062 w 2821084"/>
              <a:gd name="connsiteY518" fmla="*/ 534302 h 3589739"/>
              <a:gd name="connsiteX519" fmla="*/ 1026832 w 2821084"/>
              <a:gd name="connsiteY519" fmla="*/ 522202 h 3589739"/>
              <a:gd name="connsiteX520" fmla="*/ 1052016 w 2821084"/>
              <a:gd name="connsiteY520" fmla="*/ 522202 h 3589739"/>
              <a:gd name="connsiteX521" fmla="*/ 1069330 w 2821084"/>
              <a:gd name="connsiteY521" fmla="*/ 525350 h 3589739"/>
              <a:gd name="connsiteX522" fmla="*/ 1077200 w 2821084"/>
              <a:gd name="connsiteY522" fmla="*/ 528498 h 3589739"/>
              <a:gd name="connsiteX523" fmla="*/ 1333369 w 2821084"/>
              <a:gd name="connsiteY523" fmla="*/ 519546 h 3589739"/>
              <a:gd name="connsiteX524" fmla="*/ 1327467 w 2821084"/>
              <a:gd name="connsiteY524" fmla="*/ 519841 h 3589739"/>
              <a:gd name="connsiteX525" fmla="*/ 1322745 w 2821084"/>
              <a:gd name="connsiteY525" fmla="*/ 522202 h 3589739"/>
              <a:gd name="connsiteX526" fmla="*/ 1341633 w 2821084"/>
              <a:gd name="connsiteY526" fmla="*/ 522202 h 3589739"/>
              <a:gd name="connsiteX527" fmla="*/ 1333369 w 2821084"/>
              <a:gd name="connsiteY527" fmla="*/ 519546 h 3589739"/>
              <a:gd name="connsiteX528" fmla="*/ 296493 w 2821084"/>
              <a:gd name="connsiteY528" fmla="*/ 515906 h 3589739"/>
              <a:gd name="connsiteX529" fmla="*/ 224089 w 2821084"/>
              <a:gd name="connsiteY529" fmla="*/ 550534 h 3589739"/>
              <a:gd name="connsiteX530" fmla="*/ 170572 w 2821084"/>
              <a:gd name="connsiteY530" fmla="*/ 585162 h 3589739"/>
              <a:gd name="connsiteX531" fmla="*/ 195756 w 2821084"/>
              <a:gd name="connsiteY531" fmla="*/ 589098 h 3589739"/>
              <a:gd name="connsiteX532" fmla="*/ 239829 w 2821084"/>
              <a:gd name="connsiteY532" fmla="*/ 559978 h 3589739"/>
              <a:gd name="connsiteX533" fmla="*/ 265013 w 2821084"/>
              <a:gd name="connsiteY533" fmla="*/ 541090 h 3589739"/>
              <a:gd name="connsiteX534" fmla="*/ 2213632 w 2821084"/>
              <a:gd name="connsiteY534" fmla="*/ 508036 h 3589739"/>
              <a:gd name="connsiteX535" fmla="*/ 2185300 w 2821084"/>
              <a:gd name="connsiteY535" fmla="*/ 509610 h 3589739"/>
              <a:gd name="connsiteX536" fmla="*/ 2211271 w 2821084"/>
              <a:gd name="connsiteY536" fmla="*/ 521415 h 3589739"/>
              <a:gd name="connsiteX537" fmla="*/ 2241964 w 2821084"/>
              <a:gd name="connsiteY537" fmla="*/ 528498 h 3589739"/>
              <a:gd name="connsiteX538" fmla="*/ 2255344 w 2821084"/>
              <a:gd name="connsiteY538" fmla="*/ 528498 h 3589739"/>
              <a:gd name="connsiteX539" fmla="*/ 2273444 w 2821084"/>
              <a:gd name="connsiteY539" fmla="*/ 528498 h 3589739"/>
              <a:gd name="connsiteX540" fmla="*/ 2295480 w 2821084"/>
              <a:gd name="connsiteY540" fmla="*/ 527711 h 3589739"/>
              <a:gd name="connsiteX541" fmla="*/ 2298628 w 2821084"/>
              <a:gd name="connsiteY541" fmla="*/ 522202 h 3589739"/>
              <a:gd name="connsiteX542" fmla="*/ 2241964 w 2821084"/>
              <a:gd name="connsiteY542" fmla="*/ 511184 h 3589739"/>
              <a:gd name="connsiteX543" fmla="*/ 2213632 w 2821084"/>
              <a:gd name="connsiteY543" fmla="*/ 508036 h 3589739"/>
              <a:gd name="connsiteX544" fmla="*/ 1033128 w 2821084"/>
              <a:gd name="connsiteY544" fmla="*/ 503314 h 3589739"/>
              <a:gd name="connsiteX545" fmla="*/ 1083496 w 2821084"/>
              <a:gd name="connsiteY545" fmla="*/ 509610 h 3589739"/>
              <a:gd name="connsiteX546" fmla="*/ 1052016 w 2821084"/>
              <a:gd name="connsiteY546" fmla="*/ 509610 h 3589739"/>
              <a:gd name="connsiteX547" fmla="*/ 1035488 w 2821084"/>
              <a:gd name="connsiteY547" fmla="*/ 504101 h 3589739"/>
              <a:gd name="connsiteX548" fmla="*/ 1033128 w 2821084"/>
              <a:gd name="connsiteY548" fmla="*/ 503314 h 3589739"/>
              <a:gd name="connsiteX549" fmla="*/ 1738282 w 2821084"/>
              <a:gd name="connsiteY549" fmla="*/ 434058 h 3589739"/>
              <a:gd name="connsiteX550" fmla="*/ 1684766 w 2821084"/>
              <a:gd name="connsiteY550" fmla="*/ 440354 h 3589739"/>
              <a:gd name="connsiteX551" fmla="*/ 1612362 w 2821084"/>
              <a:gd name="connsiteY551" fmla="*/ 446650 h 3589739"/>
              <a:gd name="connsiteX552" fmla="*/ 1520282 w 2821084"/>
              <a:gd name="connsiteY552" fmla="*/ 461603 h 3589739"/>
              <a:gd name="connsiteX553" fmla="*/ 1423481 w 2821084"/>
              <a:gd name="connsiteY553" fmla="*/ 471834 h 3589739"/>
              <a:gd name="connsiteX554" fmla="*/ 1385705 w 2821084"/>
              <a:gd name="connsiteY554" fmla="*/ 462390 h 3589739"/>
              <a:gd name="connsiteX555" fmla="*/ 1366817 w 2821084"/>
              <a:gd name="connsiteY555" fmla="*/ 471834 h 3589739"/>
              <a:gd name="connsiteX556" fmla="*/ 1400658 w 2821084"/>
              <a:gd name="connsiteY556" fmla="*/ 484426 h 3589739"/>
              <a:gd name="connsiteX557" fmla="*/ 1429777 w 2821084"/>
              <a:gd name="connsiteY557" fmla="*/ 497018 h 3589739"/>
              <a:gd name="connsiteX558" fmla="*/ 1447878 w 2821084"/>
              <a:gd name="connsiteY558" fmla="*/ 506462 h 3589739"/>
              <a:gd name="connsiteX559" fmla="*/ 1461257 w 2821084"/>
              <a:gd name="connsiteY559" fmla="*/ 515906 h 3589739"/>
              <a:gd name="connsiteX560" fmla="*/ 1537596 w 2821084"/>
              <a:gd name="connsiteY560" fmla="*/ 563913 h 3589739"/>
              <a:gd name="connsiteX561" fmla="*/ 1618658 w 2821084"/>
              <a:gd name="connsiteY561" fmla="*/ 635530 h 3589739"/>
              <a:gd name="connsiteX562" fmla="*/ 1914571 w 2821084"/>
              <a:gd name="connsiteY562" fmla="*/ 616642 h 3589739"/>
              <a:gd name="connsiteX563" fmla="*/ 1922441 w 2821084"/>
              <a:gd name="connsiteY563" fmla="*/ 611133 h 3589739"/>
              <a:gd name="connsiteX564" fmla="*/ 1920867 w 2821084"/>
              <a:gd name="connsiteY564" fmla="*/ 610347 h 3589739"/>
              <a:gd name="connsiteX565" fmla="*/ 1927163 w 2821084"/>
              <a:gd name="connsiteY565" fmla="*/ 597755 h 3589739"/>
              <a:gd name="connsiteX566" fmla="*/ 2028686 w 2821084"/>
              <a:gd name="connsiteY566" fmla="*/ 601690 h 3589739"/>
              <a:gd name="connsiteX567" fmla="*/ 2134932 w 2821084"/>
              <a:gd name="connsiteY567" fmla="*/ 591458 h 3589739"/>
              <a:gd name="connsiteX568" fmla="*/ 2077481 w 2821084"/>
              <a:gd name="connsiteY568" fmla="*/ 565487 h 3589739"/>
              <a:gd name="connsiteX569" fmla="*/ 2015308 w 2821084"/>
              <a:gd name="connsiteY569" fmla="*/ 553682 h 3589739"/>
              <a:gd name="connsiteX570" fmla="*/ 1549402 w 2821084"/>
              <a:gd name="connsiteY570" fmla="*/ 553682 h 3589739"/>
              <a:gd name="connsiteX571" fmla="*/ 1701905 w 2821084"/>
              <a:gd name="connsiteY571" fmla="*/ 533162 h 3589739"/>
              <a:gd name="connsiteX572" fmla="*/ 1938356 w 2821084"/>
              <a:gd name="connsiteY572" fmla="*/ 528032 h 3589739"/>
              <a:gd name="connsiteX573" fmla="*/ 2078268 w 2821084"/>
              <a:gd name="connsiteY573" fmla="*/ 528498 h 3589739"/>
              <a:gd name="connsiteX574" fmla="*/ 1833510 w 2821084"/>
              <a:gd name="connsiteY574" fmla="*/ 521415 h 3589739"/>
              <a:gd name="connsiteX575" fmla="*/ 1574586 w 2821084"/>
              <a:gd name="connsiteY575" fmla="*/ 528498 h 3589739"/>
              <a:gd name="connsiteX576" fmla="*/ 1756384 w 2821084"/>
              <a:gd name="connsiteY576" fmla="*/ 501740 h 3589739"/>
              <a:gd name="connsiteX577" fmla="*/ 1971235 w 2821084"/>
              <a:gd name="connsiteY577" fmla="*/ 503314 h 3589739"/>
              <a:gd name="connsiteX578" fmla="*/ 1763466 w 2821084"/>
              <a:gd name="connsiteY578" fmla="*/ 490722 h 3589739"/>
              <a:gd name="connsiteX579" fmla="*/ 1774485 w 2821084"/>
              <a:gd name="connsiteY579" fmla="*/ 484426 h 3589739"/>
              <a:gd name="connsiteX580" fmla="*/ 1832723 w 2821084"/>
              <a:gd name="connsiteY580" fmla="*/ 478130 h 3589739"/>
              <a:gd name="connsiteX581" fmla="*/ 2071972 w 2821084"/>
              <a:gd name="connsiteY581" fmla="*/ 478130 h 3589739"/>
              <a:gd name="connsiteX582" fmla="*/ 2234094 w 2821084"/>
              <a:gd name="connsiteY582" fmla="*/ 493870 h 3589739"/>
              <a:gd name="connsiteX583" fmla="*/ 2367885 w 2821084"/>
              <a:gd name="connsiteY583" fmla="*/ 509610 h 3589739"/>
              <a:gd name="connsiteX584" fmla="*/ 2171542 w 2821084"/>
              <a:gd name="connsiteY584" fmla="*/ 472533 h 3589739"/>
              <a:gd name="connsiteX585" fmla="*/ 1930428 w 2821084"/>
              <a:gd name="connsiteY585" fmla="*/ 460641 h 3589739"/>
              <a:gd name="connsiteX586" fmla="*/ 1788651 w 2821084"/>
              <a:gd name="connsiteY586" fmla="*/ 452946 h 3589739"/>
              <a:gd name="connsiteX587" fmla="*/ 1765828 w 2821084"/>
              <a:gd name="connsiteY587" fmla="*/ 443502 h 3589739"/>
              <a:gd name="connsiteX588" fmla="*/ 1738282 w 2821084"/>
              <a:gd name="connsiteY588" fmla="*/ 434058 h 3589739"/>
              <a:gd name="connsiteX589" fmla="*/ 1895683 w 2821084"/>
              <a:gd name="connsiteY589" fmla="*/ 427762 h 3589739"/>
              <a:gd name="connsiteX590" fmla="*/ 1851611 w 2821084"/>
              <a:gd name="connsiteY590" fmla="*/ 434058 h 3589739"/>
              <a:gd name="connsiteX591" fmla="*/ 1893322 w 2821084"/>
              <a:gd name="connsiteY591" fmla="*/ 446650 h 3589739"/>
              <a:gd name="connsiteX592" fmla="*/ 1939755 w 2821084"/>
              <a:gd name="connsiteY592" fmla="*/ 440354 h 3589739"/>
              <a:gd name="connsiteX593" fmla="*/ 1895683 w 2821084"/>
              <a:gd name="connsiteY593" fmla="*/ 427762 h 3589739"/>
              <a:gd name="connsiteX594" fmla="*/ 137321 w 2821084"/>
              <a:gd name="connsiteY594" fmla="*/ 403562 h 3589739"/>
              <a:gd name="connsiteX595" fmla="*/ 139092 w 2821084"/>
              <a:gd name="connsiteY595" fmla="*/ 408874 h 3589739"/>
              <a:gd name="connsiteX596" fmla="*/ 139092 w 2821084"/>
              <a:gd name="connsiteY596" fmla="*/ 404152 h 3589739"/>
              <a:gd name="connsiteX597" fmla="*/ 137321 w 2821084"/>
              <a:gd name="connsiteY597" fmla="*/ 403562 h 3589739"/>
              <a:gd name="connsiteX598" fmla="*/ 649070 w 2821084"/>
              <a:gd name="connsiteY598" fmla="*/ 402578 h 3589739"/>
              <a:gd name="connsiteX599" fmla="*/ 546760 w 2821084"/>
              <a:gd name="connsiteY599" fmla="*/ 423827 h 3589739"/>
              <a:gd name="connsiteX600" fmla="*/ 453893 w 2821084"/>
              <a:gd name="connsiteY600" fmla="*/ 459242 h 3589739"/>
              <a:gd name="connsiteX601" fmla="*/ 556204 w 2821084"/>
              <a:gd name="connsiteY601" fmla="*/ 433271 h 3589739"/>
              <a:gd name="connsiteX602" fmla="*/ 649070 w 2821084"/>
              <a:gd name="connsiteY602" fmla="*/ 402578 h 3589739"/>
              <a:gd name="connsiteX603" fmla="*/ 2027900 w 2821084"/>
              <a:gd name="connsiteY603" fmla="*/ 396282 h 3589739"/>
              <a:gd name="connsiteX604" fmla="*/ 1253488 w 2821084"/>
              <a:gd name="connsiteY604" fmla="*/ 421466 h 3589739"/>
              <a:gd name="connsiteX605" fmla="*/ 1299922 w 2821084"/>
              <a:gd name="connsiteY605" fmla="*/ 440354 h 3589739"/>
              <a:gd name="connsiteX606" fmla="*/ 1360521 w 2821084"/>
              <a:gd name="connsiteY606" fmla="*/ 440354 h 3589739"/>
              <a:gd name="connsiteX607" fmla="*/ 1683192 w 2821084"/>
              <a:gd name="connsiteY607" fmla="*/ 412022 h 3589739"/>
              <a:gd name="connsiteX608" fmla="*/ 2015308 w 2821084"/>
              <a:gd name="connsiteY608" fmla="*/ 402578 h 3589739"/>
              <a:gd name="connsiteX609" fmla="*/ 2136506 w 2821084"/>
              <a:gd name="connsiteY609" fmla="*/ 414383 h 3589739"/>
              <a:gd name="connsiteX610" fmla="*/ 2267148 w 2821084"/>
              <a:gd name="connsiteY610" fmla="*/ 421466 h 3589739"/>
              <a:gd name="connsiteX611" fmla="*/ 2147524 w 2821084"/>
              <a:gd name="connsiteY611" fmla="*/ 401791 h 3589739"/>
              <a:gd name="connsiteX612" fmla="*/ 2027900 w 2821084"/>
              <a:gd name="connsiteY612" fmla="*/ 396282 h 3589739"/>
              <a:gd name="connsiteX613" fmla="*/ 661662 w 2821084"/>
              <a:gd name="connsiteY613" fmla="*/ 377394 h 3589739"/>
              <a:gd name="connsiteX614" fmla="*/ 571944 w 2821084"/>
              <a:gd name="connsiteY614" fmla="*/ 389199 h 3589739"/>
              <a:gd name="connsiteX615" fmla="*/ 491669 w 2821084"/>
              <a:gd name="connsiteY615" fmla="*/ 415170 h 3589739"/>
              <a:gd name="connsiteX616" fmla="*/ 800076 w 2821084"/>
              <a:gd name="connsiteY616" fmla="*/ 346012 h 3589739"/>
              <a:gd name="connsiteX617" fmla="*/ 800962 w 2821084"/>
              <a:gd name="connsiteY617" fmla="*/ 352997 h 3589739"/>
              <a:gd name="connsiteX618" fmla="*/ 796313 w 2821084"/>
              <a:gd name="connsiteY618" fmla="*/ 358825 h 3589739"/>
              <a:gd name="connsiteX619" fmla="*/ 795132 w 2821084"/>
              <a:gd name="connsiteY619" fmla="*/ 355614 h 3589739"/>
              <a:gd name="connsiteX620" fmla="*/ 797641 w 2821084"/>
              <a:gd name="connsiteY620" fmla="*/ 349824 h 3589739"/>
              <a:gd name="connsiteX621" fmla="*/ 800076 w 2821084"/>
              <a:gd name="connsiteY621" fmla="*/ 346012 h 3589739"/>
              <a:gd name="connsiteX622" fmla="*/ 2025538 w 2821084"/>
              <a:gd name="connsiteY622" fmla="*/ 328600 h 3589739"/>
              <a:gd name="connsiteX623" fmla="*/ 2034196 w 2821084"/>
              <a:gd name="connsiteY623" fmla="*/ 333321 h 3589739"/>
              <a:gd name="connsiteX624" fmla="*/ 2021604 w 2821084"/>
              <a:gd name="connsiteY624" fmla="*/ 333321 h 3589739"/>
              <a:gd name="connsiteX625" fmla="*/ 2025538 w 2821084"/>
              <a:gd name="connsiteY625" fmla="*/ 328600 h 3589739"/>
              <a:gd name="connsiteX626" fmla="*/ 861561 w 2821084"/>
              <a:gd name="connsiteY626" fmla="*/ 327812 h 3589739"/>
              <a:gd name="connsiteX627" fmla="*/ 787583 w 2821084"/>
              <a:gd name="connsiteY627" fmla="*/ 339617 h 3589739"/>
              <a:gd name="connsiteX628" fmla="*/ 786009 w 2821084"/>
              <a:gd name="connsiteY628" fmla="*/ 348274 h 3589739"/>
              <a:gd name="connsiteX629" fmla="*/ 793879 w 2821084"/>
              <a:gd name="connsiteY629" fmla="*/ 352209 h 3589739"/>
              <a:gd name="connsiteX630" fmla="*/ 795132 w 2821084"/>
              <a:gd name="connsiteY630" fmla="*/ 355614 h 3589739"/>
              <a:gd name="connsiteX631" fmla="*/ 793879 w 2821084"/>
              <a:gd name="connsiteY631" fmla="*/ 358506 h 3589739"/>
              <a:gd name="connsiteX632" fmla="*/ 712030 w 2821084"/>
              <a:gd name="connsiteY632" fmla="*/ 389986 h 3589739"/>
              <a:gd name="connsiteX633" fmla="*/ 816702 w 2821084"/>
              <a:gd name="connsiteY633" fmla="*/ 383690 h 3589739"/>
              <a:gd name="connsiteX634" fmla="*/ 907207 w 2821084"/>
              <a:gd name="connsiteY634" fmla="*/ 358506 h 3589739"/>
              <a:gd name="connsiteX635" fmla="*/ 923734 w 2821084"/>
              <a:gd name="connsiteY635" fmla="*/ 346700 h 3589739"/>
              <a:gd name="connsiteX636" fmla="*/ 926095 w 2821084"/>
              <a:gd name="connsiteY636" fmla="*/ 339617 h 3589739"/>
              <a:gd name="connsiteX637" fmla="*/ 861561 w 2821084"/>
              <a:gd name="connsiteY637" fmla="*/ 327812 h 3589739"/>
              <a:gd name="connsiteX638" fmla="*/ 1061558 w 2821084"/>
              <a:gd name="connsiteY638" fmla="*/ 322893 h 3589739"/>
              <a:gd name="connsiteX639" fmla="*/ 1035488 w 2821084"/>
              <a:gd name="connsiteY639" fmla="*/ 327025 h 3589739"/>
              <a:gd name="connsiteX640" fmla="*/ 982759 w 2821084"/>
              <a:gd name="connsiteY640" fmla="*/ 345914 h 3589739"/>
              <a:gd name="connsiteX641" fmla="*/ 1037850 w 2821084"/>
              <a:gd name="connsiteY641" fmla="*/ 343552 h 3589739"/>
              <a:gd name="connsiteX642" fmla="*/ 1083496 w 2821084"/>
              <a:gd name="connsiteY642" fmla="*/ 327025 h 3589739"/>
              <a:gd name="connsiteX643" fmla="*/ 1061558 w 2821084"/>
              <a:gd name="connsiteY643" fmla="*/ 322893 h 3589739"/>
              <a:gd name="connsiteX644" fmla="*/ 599531 w 2821084"/>
              <a:gd name="connsiteY644" fmla="*/ 322154 h 3589739"/>
              <a:gd name="connsiteX645" fmla="*/ 600891 w 2821084"/>
              <a:gd name="connsiteY645" fmla="*/ 322426 h 3589739"/>
              <a:gd name="connsiteX646" fmla="*/ 604211 w 2821084"/>
              <a:gd name="connsiteY646" fmla="*/ 323090 h 3589739"/>
              <a:gd name="connsiteX647" fmla="*/ 649070 w 2821084"/>
              <a:gd name="connsiteY647" fmla="*/ 308137 h 3589739"/>
              <a:gd name="connsiteX648" fmla="*/ 642774 w 2821084"/>
              <a:gd name="connsiteY648" fmla="*/ 314433 h 3589739"/>
              <a:gd name="connsiteX649" fmla="*/ 650644 w 2821084"/>
              <a:gd name="connsiteY649" fmla="*/ 313646 h 3589739"/>
              <a:gd name="connsiteX650" fmla="*/ 649070 w 2821084"/>
              <a:gd name="connsiteY650" fmla="*/ 308137 h 3589739"/>
              <a:gd name="connsiteX651" fmla="*/ 1133667 w 2821084"/>
              <a:gd name="connsiteY651" fmla="*/ 305973 h 3589739"/>
              <a:gd name="connsiteX652" fmla="*/ 1083496 w 2821084"/>
              <a:gd name="connsiteY652" fmla="*/ 320729 h 3589739"/>
              <a:gd name="connsiteX653" fmla="*/ 1103171 w 2821084"/>
              <a:gd name="connsiteY653" fmla="*/ 328600 h 3589739"/>
              <a:gd name="connsiteX654" fmla="*/ 1127568 w 2821084"/>
              <a:gd name="connsiteY654" fmla="*/ 327025 h 3589739"/>
              <a:gd name="connsiteX655" fmla="*/ 1147243 w 2821084"/>
              <a:gd name="connsiteY655" fmla="*/ 324664 h 3589739"/>
              <a:gd name="connsiteX656" fmla="*/ 1152752 w 2821084"/>
              <a:gd name="connsiteY656" fmla="*/ 308137 h 3589739"/>
              <a:gd name="connsiteX657" fmla="*/ 1133667 w 2821084"/>
              <a:gd name="connsiteY657" fmla="*/ 305973 h 3589739"/>
              <a:gd name="connsiteX658" fmla="*/ 1044638 w 2821084"/>
              <a:gd name="connsiteY658" fmla="*/ 293873 h 3589739"/>
              <a:gd name="connsiteX659" fmla="*/ 1039424 w 2821084"/>
              <a:gd name="connsiteY659" fmla="*/ 295545 h 3589739"/>
              <a:gd name="connsiteX660" fmla="*/ 1031554 w 2821084"/>
              <a:gd name="connsiteY660" fmla="*/ 296332 h 3589739"/>
              <a:gd name="connsiteX661" fmla="*/ 1033128 w 2821084"/>
              <a:gd name="connsiteY661" fmla="*/ 301841 h 3589739"/>
              <a:gd name="connsiteX662" fmla="*/ 1043359 w 2821084"/>
              <a:gd name="connsiteY662" fmla="*/ 296332 h 3589739"/>
              <a:gd name="connsiteX663" fmla="*/ 1044638 w 2821084"/>
              <a:gd name="connsiteY663" fmla="*/ 293873 h 3589739"/>
              <a:gd name="connsiteX664" fmla="*/ 1284674 w 2821084"/>
              <a:gd name="connsiteY664" fmla="*/ 290430 h 3589739"/>
              <a:gd name="connsiteX665" fmla="*/ 1257423 w 2821084"/>
              <a:gd name="connsiteY665" fmla="*/ 292397 h 3589739"/>
              <a:gd name="connsiteX666" fmla="*/ 1209416 w 2821084"/>
              <a:gd name="connsiteY666" fmla="*/ 308137 h 3589739"/>
              <a:gd name="connsiteX667" fmla="*/ 1266868 w 2821084"/>
              <a:gd name="connsiteY667" fmla="*/ 313646 h 3589739"/>
              <a:gd name="connsiteX668" fmla="*/ 1310153 w 2821084"/>
              <a:gd name="connsiteY668" fmla="*/ 295545 h 3589739"/>
              <a:gd name="connsiteX669" fmla="*/ 1284674 w 2821084"/>
              <a:gd name="connsiteY669" fmla="*/ 290430 h 3589739"/>
              <a:gd name="connsiteX670" fmla="*/ 1460372 w 2821084"/>
              <a:gd name="connsiteY670" fmla="*/ 287478 h 3589739"/>
              <a:gd name="connsiteX671" fmla="*/ 1463618 w 2821084"/>
              <a:gd name="connsiteY671" fmla="*/ 289249 h 3589739"/>
              <a:gd name="connsiteX672" fmla="*/ 1461257 w 2821084"/>
              <a:gd name="connsiteY672" fmla="*/ 289249 h 3589739"/>
              <a:gd name="connsiteX673" fmla="*/ 1460372 w 2821084"/>
              <a:gd name="connsiteY673" fmla="*/ 287478 h 3589739"/>
              <a:gd name="connsiteX674" fmla="*/ 719212 w 2821084"/>
              <a:gd name="connsiteY674" fmla="*/ 286593 h 3589739"/>
              <a:gd name="connsiteX675" fmla="*/ 718326 w 2821084"/>
              <a:gd name="connsiteY675" fmla="*/ 289249 h 3589739"/>
              <a:gd name="connsiteX676" fmla="*/ 720687 w 2821084"/>
              <a:gd name="connsiteY676" fmla="*/ 291610 h 3589739"/>
              <a:gd name="connsiteX677" fmla="*/ 719212 w 2821084"/>
              <a:gd name="connsiteY677" fmla="*/ 286593 h 3589739"/>
              <a:gd name="connsiteX678" fmla="*/ 1622236 w 2821084"/>
              <a:gd name="connsiteY678" fmla="*/ 279707 h 3589739"/>
              <a:gd name="connsiteX679" fmla="*/ 1511626 w 2821084"/>
              <a:gd name="connsiteY679" fmla="*/ 295545 h 3589739"/>
              <a:gd name="connsiteX680" fmla="*/ 1788651 w 2821084"/>
              <a:gd name="connsiteY680" fmla="*/ 282953 h 3589739"/>
              <a:gd name="connsiteX681" fmla="*/ 1645416 w 2821084"/>
              <a:gd name="connsiteY681" fmla="*/ 279805 h 3589739"/>
              <a:gd name="connsiteX682" fmla="*/ 1622236 w 2821084"/>
              <a:gd name="connsiteY682" fmla="*/ 279707 h 3589739"/>
              <a:gd name="connsiteX683" fmla="*/ 1689980 w 2821084"/>
              <a:gd name="connsiteY683" fmla="*/ 250883 h 3589739"/>
              <a:gd name="connsiteX684" fmla="*/ 1656434 w 2821084"/>
              <a:gd name="connsiteY684" fmla="*/ 251473 h 3589739"/>
              <a:gd name="connsiteX685" fmla="*/ 1596622 w 2821084"/>
              <a:gd name="connsiteY685" fmla="*/ 252260 h 3589739"/>
              <a:gd name="connsiteX686" fmla="*/ 1536810 w 2821084"/>
              <a:gd name="connsiteY686" fmla="*/ 257769 h 3589739"/>
              <a:gd name="connsiteX687" fmla="*/ 1457322 w 2821084"/>
              <a:gd name="connsiteY687" fmla="*/ 275870 h 3589739"/>
              <a:gd name="connsiteX688" fmla="*/ 1373113 w 2821084"/>
              <a:gd name="connsiteY688" fmla="*/ 289249 h 3589739"/>
              <a:gd name="connsiteX689" fmla="*/ 1347929 w 2821084"/>
              <a:gd name="connsiteY689" fmla="*/ 289249 h 3589739"/>
              <a:gd name="connsiteX690" fmla="*/ 1329041 w 2821084"/>
              <a:gd name="connsiteY690" fmla="*/ 298693 h 3589739"/>
              <a:gd name="connsiteX691" fmla="*/ 1329041 w 2821084"/>
              <a:gd name="connsiteY691" fmla="*/ 308137 h 3589739"/>
              <a:gd name="connsiteX692" fmla="*/ 1382557 w 2821084"/>
              <a:gd name="connsiteY692" fmla="*/ 302628 h 3589739"/>
              <a:gd name="connsiteX693" fmla="*/ 1436073 w 2821084"/>
              <a:gd name="connsiteY693" fmla="*/ 301841 h 3589739"/>
              <a:gd name="connsiteX694" fmla="*/ 1497460 w 2821084"/>
              <a:gd name="connsiteY694" fmla="*/ 289249 h 3589739"/>
              <a:gd name="connsiteX695" fmla="*/ 1530514 w 2821084"/>
              <a:gd name="connsiteY695" fmla="*/ 276657 h 3589739"/>
              <a:gd name="connsiteX696" fmla="*/ 1644629 w 2821084"/>
              <a:gd name="connsiteY696" fmla="*/ 271148 h 3589739"/>
              <a:gd name="connsiteX697" fmla="*/ 1763466 w 2821084"/>
              <a:gd name="connsiteY697" fmla="*/ 270361 h 3589739"/>
              <a:gd name="connsiteX698" fmla="*/ 1717033 w 2821084"/>
              <a:gd name="connsiteY698" fmla="*/ 251473 h 3589739"/>
              <a:gd name="connsiteX699" fmla="*/ 1689980 w 2821084"/>
              <a:gd name="connsiteY699" fmla="*/ 250883 h 3589739"/>
              <a:gd name="connsiteX700" fmla="*/ 1532330 w 2821084"/>
              <a:gd name="connsiteY700" fmla="*/ 236961 h 3589739"/>
              <a:gd name="connsiteX701" fmla="*/ 1459625 w 2821084"/>
              <a:gd name="connsiteY701" fmla="*/ 241213 h 3589739"/>
              <a:gd name="connsiteX702" fmla="*/ 1244627 w 2821084"/>
              <a:gd name="connsiteY702" fmla="*/ 268029 h 3589739"/>
              <a:gd name="connsiteX703" fmla="*/ 1127568 w 2821084"/>
              <a:gd name="connsiteY703" fmla="*/ 289249 h 3589739"/>
              <a:gd name="connsiteX704" fmla="*/ 1606066 w 2821084"/>
              <a:gd name="connsiteY704" fmla="*/ 245177 h 3589739"/>
              <a:gd name="connsiteX705" fmla="*/ 1532330 w 2821084"/>
              <a:gd name="connsiteY705" fmla="*/ 236961 h 3589739"/>
              <a:gd name="connsiteX706" fmla="*/ 1420505 w 2821084"/>
              <a:gd name="connsiteY706" fmla="*/ 183668 h 3589739"/>
              <a:gd name="connsiteX707" fmla="*/ 1406954 w 2821084"/>
              <a:gd name="connsiteY707" fmla="*/ 186152 h 3589739"/>
              <a:gd name="connsiteX708" fmla="*/ 1354225 w 2821084"/>
              <a:gd name="connsiteY708" fmla="*/ 201105 h 3589739"/>
              <a:gd name="connsiteX709" fmla="*/ 1454961 w 2821084"/>
              <a:gd name="connsiteY709" fmla="*/ 194809 h 3589739"/>
              <a:gd name="connsiteX710" fmla="*/ 1420505 w 2821084"/>
              <a:gd name="connsiteY710" fmla="*/ 183668 h 3589739"/>
              <a:gd name="connsiteX711" fmla="*/ 831655 w 2821084"/>
              <a:gd name="connsiteY711" fmla="*/ 182217 h 3589739"/>
              <a:gd name="connsiteX712" fmla="*/ 710456 w 2821084"/>
              <a:gd name="connsiteY712" fmla="*/ 208188 h 3589739"/>
              <a:gd name="connsiteX713" fmla="*/ 665790 w 2821084"/>
              <a:gd name="connsiteY713" fmla="*/ 222563 h 3589739"/>
              <a:gd name="connsiteX714" fmla="*/ 2280528 w 2821084"/>
              <a:gd name="connsiteY714" fmla="*/ 154574 h 3589739"/>
              <a:gd name="connsiteX715" fmla="*/ 2254556 w 2821084"/>
              <a:gd name="connsiteY715" fmla="*/ 157033 h 3589739"/>
              <a:gd name="connsiteX716" fmla="*/ 2287610 w 2821084"/>
              <a:gd name="connsiteY716" fmla="*/ 172773 h 3589739"/>
              <a:gd name="connsiteX717" fmla="*/ 2330109 w 2821084"/>
              <a:gd name="connsiteY717" fmla="*/ 169625 h 3589739"/>
              <a:gd name="connsiteX718" fmla="*/ 2297054 w 2821084"/>
              <a:gd name="connsiteY718" fmla="*/ 156246 h 3589739"/>
              <a:gd name="connsiteX719" fmla="*/ 2280528 w 2821084"/>
              <a:gd name="connsiteY719" fmla="*/ 154574 h 3589739"/>
              <a:gd name="connsiteX720" fmla="*/ 1074544 w 2821084"/>
              <a:gd name="connsiteY720" fmla="*/ 148081 h 3589739"/>
              <a:gd name="connsiteX721" fmla="*/ 1074839 w 2821084"/>
              <a:gd name="connsiteY721" fmla="*/ 148376 h 3589739"/>
              <a:gd name="connsiteX722" fmla="*/ 1077200 w 2821084"/>
              <a:gd name="connsiteY722" fmla="*/ 150737 h 3589739"/>
              <a:gd name="connsiteX723" fmla="*/ 1074544 w 2821084"/>
              <a:gd name="connsiteY723" fmla="*/ 148081 h 3589739"/>
              <a:gd name="connsiteX724" fmla="*/ 1417185 w 2821084"/>
              <a:gd name="connsiteY724" fmla="*/ 112961 h 3589739"/>
              <a:gd name="connsiteX725" fmla="*/ 1411676 w 2821084"/>
              <a:gd name="connsiteY725" fmla="*/ 113748 h 3589739"/>
              <a:gd name="connsiteX726" fmla="*/ 1410889 w 2821084"/>
              <a:gd name="connsiteY726" fmla="*/ 119256 h 3589739"/>
              <a:gd name="connsiteX727" fmla="*/ 1421120 w 2821084"/>
              <a:gd name="connsiteY727" fmla="*/ 116108 h 3589739"/>
              <a:gd name="connsiteX728" fmla="*/ 1417185 w 2821084"/>
              <a:gd name="connsiteY728" fmla="*/ 112961 h 3589739"/>
              <a:gd name="connsiteX729" fmla="*/ 1334255 w 2821084"/>
              <a:gd name="connsiteY729" fmla="*/ 112567 h 3589739"/>
              <a:gd name="connsiteX730" fmla="*/ 1241683 w 2821084"/>
              <a:gd name="connsiteY730" fmla="*/ 117682 h 3589739"/>
              <a:gd name="connsiteX731" fmla="*/ 1096088 w 2821084"/>
              <a:gd name="connsiteY731" fmla="*/ 144441 h 3589739"/>
              <a:gd name="connsiteX732" fmla="*/ 1392001 w 2821084"/>
              <a:gd name="connsiteY732" fmla="*/ 119256 h 3589739"/>
              <a:gd name="connsiteX733" fmla="*/ 1334255 w 2821084"/>
              <a:gd name="connsiteY733" fmla="*/ 112567 h 3589739"/>
              <a:gd name="connsiteX734" fmla="*/ 1836682 w 2821084"/>
              <a:gd name="connsiteY734" fmla="*/ 468 h 3589739"/>
              <a:gd name="connsiteX735" fmla="*/ 2506397 w 2821084"/>
              <a:gd name="connsiteY735" fmla="*/ 81480 h 3589739"/>
              <a:gd name="connsiteX736" fmla="*/ 2651206 w 2821084"/>
              <a:gd name="connsiteY736" fmla="*/ 147589 h 3589739"/>
              <a:gd name="connsiteX737" fmla="*/ 2758238 w 2821084"/>
              <a:gd name="connsiteY737" fmla="*/ 232585 h 3589739"/>
              <a:gd name="connsiteX738" fmla="*/ 2815690 w 2821084"/>
              <a:gd name="connsiteY738" fmla="*/ 351423 h 3589739"/>
              <a:gd name="connsiteX739" fmla="*/ 2707870 w 2821084"/>
              <a:gd name="connsiteY739" fmla="*/ 427762 h 3589739"/>
              <a:gd name="connsiteX740" fmla="*/ 2567784 w 2821084"/>
              <a:gd name="connsiteY740" fmla="*/ 529285 h 3589739"/>
              <a:gd name="connsiteX741" fmla="*/ 2437141 w 2821084"/>
              <a:gd name="connsiteY741" fmla="*/ 654419 h 3589739"/>
              <a:gd name="connsiteX742" fmla="*/ 2348997 w 2821084"/>
              <a:gd name="connsiteY742" fmla="*/ 741397 h 3589739"/>
              <a:gd name="connsiteX743" fmla="*/ 2277642 w 2821084"/>
              <a:gd name="connsiteY743" fmla="*/ 737433 h 3589739"/>
              <a:gd name="connsiteX744" fmla="*/ 2021604 w 2821084"/>
              <a:gd name="connsiteY744" fmla="*/ 698491 h 3589739"/>
              <a:gd name="connsiteX745" fmla="*/ 1656434 w 2821084"/>
              <a:gd name="connsiteY745" fmla="*/ 685899 h 3589739"/>
              <a:gd name="connsiteX746" fmla="*/ 1713885 w 2821084"/>
              <a:gd name="connsiteY746" fmla="*/ 895242 h 3589739"/>
              <a:gd name="connsiteX747" fmla="*/ 1700506 w 2821084"/>
              <a:gd name="connsiteY747" fmla="*/ 1095141 h 3589739"/>
              <a:gd name="connsiteX748" fmla="*/ 1666665 w 2821084"/>
              <a:gd name="connsiteY748" fmla="*/ 1266707 h 3589739"/>
              <a:gd name="connsiteX749" fmla="*/ 1618658 w 2821084"/>
              <a:gd name="connsiteY749" fmla="*/ 1428830 h 3589739"/>
              <a:gd name="connsiteX750" fmla="*/ 1516347 w 2821084"/>
              <a:gd name="connsiteY750" fmla="*/ 1745205 h 3589739"/>
              <a:gd name="connsiteX751" fmla="*/ 1423481 w 2821084"/>
              <a:gd name="connsiteY751" fmla="*/ 2071024 h 3589739"/>
              <a:gd name="connsiteX752" fmla="*/ 1253488 w 2821084"/>
              <a:gd name="connsiteY752" fmla="*/ 2738403 h 3589739"/>
              <a:gd name="connsiteX753" fmla="*/ 1215712 w 2821084"/>
              <a:gd name="connsiteY753" fmla="*/ 2906035 h 3589739"/>
              <a:gd name="connsiteX754" fmla="*/ 1177936 w 2821084"/>
              <a:gd name="connsiteY754" fmla="*/ 3078388 h 3589739"/>
              <a:gd name="connsiteX755" fmla="*/ 1155113 w 2821084"/>
              <a:gd name="connsiteY755" fmla="*/ 3220836 h 3589739"/>
              <a:gd name="connsiteX756" fmla="*/ 1165344 w 2821084"/>
              <a:gd name="connsiteY756" fmla="*/ 3368006 h 3589739"/>
              <a:gd name="connsiteX757" fmla="*/ 1185806 w 2821084"/>
              <a:gd name="connsiteY757" fmla="*/ 3421522 h 3589739"/>
              <a:gd name="connsiteX758" fmla="*/ 1215712 w 2821084"/>
              <a:gd name="connsiteY758" fmla="*/ 3456150 h 3589739"/>
              <a:gd name="connsiteX759" fmla="*/ 984625 w 2821084"/>
              <a:gd name="connsiteY759" fmla="*/ 3545694 h 3589739"/>
              <a:gd name="connsiteX760" fmla="*/ 722757 w 2821084"/>
              <a:gd name="connsiteY760" fmla="*/ 3589066 h 3589739"/>
              <a:gd name="connsiteX761" fmla="*/ 529446 w 2821084"/>
              <a:gd name="connsiteY761" fmla="*/ 3456150 h 3589739"/>
              <a:gd name="connsiteX762" fmla="*/ 510091 w 2821084"/>
              <a:gd name="connsiteY762" fmla="*/ 2982782 h 3589739"/>
              <a:gd name="connsiteX763" fmla="*/ 651635 w 2821084"/>
              <a:gd name="connsiteY763" fmla="*/ 2372301 h 3589739"/>
              <a:gd name="connsiteX764" fmla="*/ 800175 w 2821084"/>
              <a:gd name="connsiteY764" fmla="*/ 1894736 h 3589739"/>
              <a:gd name="connsiteX765" fmla="*/ 976463 w 2821084"/>
              <a:gd name="connsiteY765" fmla="*/ 1435126 h 3589739"/>
              <a:gd name="connsiteX766" fmla="*/ 942622 w 2821084"/>
              <a:gd name="connsiteY766" fmla="*/ 1569703 h 3589739"/>
              <a:gd name="connsiteX767" fmla="*/ 894615 w 2821084"/>
              <a:gd name="connsiteY767" fmla="*/ 1718447 h 3589739"/>
              <a:gd name="connsiteX768" fmla="*/ 853691 w 2821084"/>
              <a:gd name="connsiteY768" fmla="*/ 1860108 h 3589739"/>
              <a:gd name="connsiteX769" fmla="*/ 812767 w 2821084"/>
              <a:gd name="connsiteY769" fmla="*/ 2001768 h 3589739"/>
              <a:gd name="connsiteX770" fmla="*/ 746658 w 2821084"/>
              <a:gd name="connsiteY770" fmla="*/ 2222129 h 3589739"/>
              <a:gd name="connsiteX771" fmla="*/ 699438 w 2821084"/>
              <a:gd name="connsiteY771" fmla="*/ 2442490 h 3589739"/>
              <a:gd name="connsiteX772" fmla="*/ 686846 w 2821084"/>
              <a:gd name="connsiteY772" fmla="*/ 2612483 h 3589739"/>
              <a:gd name="connsiteX773" fmla="*/ 655366 w 2821084"/>
              <a:gd name="connsiteY773" fmla="*/ 2768309 h 3589739"/>
              <a:gd name="connsiteX774" fmla="*/ 642774 w 2821084"/>
              <a:gd name="connsiteY774" fmla="*/ 2933580 h 3589739"/>
              <a:gd name="connsiteX775" fmla="*/ 664023 w 2821084"/>
              <a:gd name="connsiteY775" fmla="*/ 2879277 h 3589739"/>
              <a:gd name="connsiteX776" fmla="*/ 680550 w 2821084"/>
              <a:gd name="connsiteY776" fmla="*/ 2820251 h 3589739"/>
              <a:gd name="connsiteX777" fmla="*/ 718326 w 2821084"/>
              <a:gd name="connsiteY777" fmla="*/ 2631371 h 3589739"/>
              <a:gd name="connsiteX778" fmla="*/ 712030 w 2821084"/>
              <a:gd name="connsiteY778" fmla="*/ 2625075 h 3589739"/>
              <a:gd name="connsiteX779" fmla="*/ 718326 w 2821084"/>
              <a:gd name="connsiteY779" fmla="*/ 2574706 h 3589739"/>
              <a:gd name="connsiteX780" fmla="*/ 726196 w 2821084"/>
              <a:gd name="connsiteY780" fmla="*/ 2599890 h 3589739"/>
              <a:gd name="connsiteX781" fmla="*/ 724622 w 2821084"/>
              <a:gd name="connsiteY781" fmla="*/ 2625075 h 3589739"/>
              <a:gd name="connsiteX782" fmla="*/ 745084 w 2821084"/>
              <a:gd name="connsiteY782" fmla="*/ 2577067 h 3589739"/>
              <a:gd name="connsiteX783" fmla="*/ 756102 w 2821084"/>
              <a:gd name="connsiteY783" fmla="*/ 2524339 h 3589739"/>
              <a:gd name="connsiteX784" fmla="*/ 798601 w 2821084"/>
              <a:gd name="connsiteY784" fmla="*/ 2348836 h 3589739"/>
              <a:gd name="connsiteX785" fmla="*/ 850543 w 2821084"/>
              <a:gd name="connsiteY785" fmla="*/ 2196945 h 3589739"/>
              <a:gd name="connsiteX786" fmla="*/ 846608 w 2821084"/>
              <a:gd name="connsiteY786" fmla="*/ 2233934 h 3589739"/>
              <a:gd name="connsiteX787" fmla="*/ 837951 w 2821084"/>
              <a:gd name="connsiteY787" fmla="*/ 2266201 h 3589739"/>
              <a:gd name="connsiteX788" fmla="*/ 824572 w 2821084"/>
              <a:gd name="connsiteY788" fmla="*/ 2303978 h 3589739"/>
              <a:gd name="connsiteX789" fmla="*/ 825359 w 2821084"/>
              <a:gd name="connsiteY789" fmla="*/ 2341754 h 3589739"/>
              <a:gd name="connsiteX790" fmla="*/ 819063 w 2821084"/>
              <a:gd name="connsiteY790" fmla="*/ 2344115 h 3589739"/>
              <a:gd name="connsiteX791" fmla="*/ 812767 w 2821084"/>
              <a:gd name="connsiteY791" fmla="*/ 2360642 h 3589739"/>
              <a:gd name="connsiteX792" fmla="*/ 777322 w 2821084"/>
              <a:gd name="connsiteY792" fmla="*/ 2509881 h 3589739"/>
              <a:gd name="connsiteX793" fmla="*/ 739080 w 2821084"/>
              <a:gd name="connsiteY793" fmla="*/ 2710887 h 3589739"/>
              <a:gd name="connsiteX794" fmla="*/ 724622 w 2821084"/>
              <a:gd name="connsiteY794" fmla="*/ 2839140 h 3589739"/>
              <a:gd name="connsiteX795" fmla="*/ 737214 w 2821084"/>
              <a:gd name="connsiteY795" fmla="*/ 2754930 h 3589739"/>
              <a:gd name="connsiteX796" fmla="*/ 749806 w 2821084"/>
              <a:gd name="connsiteY796" fmla="*/ 2656555 h 3589739"/>
              <a:gd name="connsiteX797" fmla="*/ 766333 w 2821084"/>
              <a:gd name="connsiteY797" fmla="*/ 2668360 h 3589739"/>
              <a:gd name="connsiteX798" fmla="*/ 768694 w 2821084"/>
              <a:gd name="connsiteY798" fmla="*/ 2694331 h 3589739"/>
              <a:gd name="connsiteX799" fmla="*/ 806471 w 2821084"/>
              <a:gd name="connsiteY799" fmla="*/ 2539291 h 3589739"/>
              <a:gd name="connsiteX800" fmla="*/ 844247 w 2821084"/>
              <a:gd name="connsiteY800" fmla="*/ 2417306 h 3589739"/>
              <a:gd name="connsiteX801" fmla="*/ 822327 w 2821084"/>
              <a:gd name="connsiteY801" fmla="*/ 2563280 h 3589739"/>
              <a:gd name="connsiteX802" fmla="*/ 778022 w 2821084"/>
              <a:gd name="connsiteY802" fmla="*/ 2821184 h 3589739"/>
              <a:gd name="connsiteX803" fmla="*/ 743510 w 2821084"/>
              <a:gd name="connsiteY803" fmla="*/ 3034316 h 3589739"/>
              <a:gd name="connsiteX804" fmla="*/ 734853 w 2821084"/>
              <a:gd name="connsiteY804" fmla="*/ 3153154 h 3589739"/>
              <a:gd name="connsiteX805" fmla="*/ 730918 w 2821084"/>
              <a:gd name="connsiteY805" fmla="*/ 3267269 h 3589739"/>
              <a:gd name="connsiteX806" fmla="*/ 743510 w 2821084"/>
              <a:gd name="connsiteY806" fmla="*/ 3254677 h 3589739"/>
              <a:gd name="connsiteX807" fmla="*/ 743510 w 2821084"/>
              <a:gd name="connsiteY807" fmla="*/ 3242872 h 3589739"/>
              <a:gd name="connsiteX808" fmla="*/ 743510 w 2821084"/>
              <a:gd name="connsiteY808" fmla="*/ 3235789 h 3589739"/>
              <a:gd name="connsiteX809" fmla="*/ 749806 w 2821084"/>
              <a:gd name="connsiteY809" fmla="*/ 3103572 h 3589739"/>
              <a:gd name="connsiteX810" fmla="*/ 759250 w 2821084"/>
              <a:gd name="connsiteY810" fmla="*/ 3023298 h 3589739"/>
              <a:gd name="connsiteX811" fmla="*/ 768694 w 2821084"/>
              <a:gd name="connsiteY811" fmla="*/ 2933580 h 3589739"/>
              <a:gd name="connsiteX812" fmla="*/ 788370 w 2821084"/>
              <a:gd name="connsiteY812" fmla="*/ 2769096 h 3589739"/>
              <a:gd name="connsiteX813" fmla="*/ 831655 w 2821084"/>
              <a:gd name="connsiteY813" fmla="*/ 2618779 h 3589739"/>
              <a:gd name="connsiteX814" fmla="*/ 837951 w 2821084"/>
              <a:gd name="connsiteY814" fmla="*/ 2675443 h 3589739"/>
              <a:gd name="connsiteX815" fmla="*/ 856839 w 2821084"/>
              <a:gd name="connsiteY815" fmla="*/ 2629797 h 3589739"/>
              <a:gd name="connsiteX816" fmla="*/ 856839 w 2821084"/>
              <a:gd name="connsiteY816" fmla="*/ 2574706 h 3589739"/>
              <a:gd name="connsiteX817" fmla="*/ 844247 w 2821084"/>
              <a:gd name="connsiteY817" fmla="*/ 2594381 h 3589739"/>
              <a:gd name="connsiteX818" fmla="*/ 831655 w 2821084"/>
              <a:gd name="connsiteY818" fmla="*/ 2618779 h 3589739"/>
              <a:gd name="connsiteX819" fmla="*/ 856839 w 2821084"/>
              <a:gd name="connsiteY819" fmla="*/ 2492858 h 3589739"/>
              <a:gd name="connsiteX820" fmla="*/ 877301 w 2821084"/>
              <a:gd name="connsiteY820" fmla="*/ 2461378 h 3589739"/>
              <a:gd name="connsiteX821" fmla="*/ 888319 w 2821084"/>
              <a:gd name="connsiteY821" fmla="*/ 2429898 h 3589739"/>
              <a:gd name="connsiteX822" fmla="*/ 894615 w 2821084"/>
              <a:gd name="connsiteY822" fmla="*/ 2419667 h 3589739"/>
              <a:gd name="connsiteX823" fmla="*/ 900911 w 2821084"/>
              <a:gd name="connsiteY823" fmla="*/ 2404714 h 3589739"/>
              <a:gd name="connsiteX824" fmla="*/ 904846 w 2821084"/>
              <a:gd name="connsiteY824" fmla="*/ 2373234 h 3589739"/>
              <a:gd name="connsiteX825" fmla="*/ 913503 w 2821084"/>
              <a:gd name="connsiteY825" fmla="*/ 2322865 h 3589739"/>
              <a:gd name="connsiteX826" fmla="*/ 943409 w 2821084"/>
              <a:gd name="connsiteY826" fmla="*/ 2197732 h 3589739"/>
              <a:gd name="connsiteX827" fmla="*/ 982759 w 2821084"/>
              <a:gd name="connsiteY827" fmla="*/ 2077321 h 3589739"/>
              <a:gd name="connsiteX828" fmla="*/ 1014239 w 2821084"/>
              <a:gd name="connsiteY828" fmla="*/ 1995472 h 3589739"/>
              <a:gd name="connsiteX829" fmla="*/ 1006369 w 2821084"/>
              <a:gd name="connsiteY829" fmla="*/ 2130837 h 3589739"/>
              <a:gd name="connsiteX830" fmla="*/ 970167 w 2821084"/>
              <a:gd name="connsiteY830" fmla="*/ 2266201 h 3589739"/>
              <a:gd name="connsiteX831" fmla="*/ 867070 w 2821084"/>
              <a:gd name="connsiteY831" fmla="*/ 2691970 h 3589739"/>
              <a:gd name="connsiteX832" fmla="*/ 806471 w 2821084"/>
              <a:gd name="connsiteY832" fmla="*/ 3122461 h 3589739"/>
              <a:gd name="connsiteX833" fmla="*/ 818276 w 2821084"/>
              <a:gd name="connsiteY833" fmla="*/ 3062649 h 3589739"/>
              <a:gd name="connsiteX834" fmla="*/ 825359 w 2821084"/>
              <a:gd name="connsiteY834" fmla="*/ 3002836 h 3589739"/>
              <a:gd name="connsiteX835" fmla="*/ 863135 w 2821084"/>
              <a:gd name="connsiteY835" fmla="*/ 2763587 h 3589739"/>
              <a:gd name="connsiteX836" fmla="*/ 875727 w 2821084"/>
              <a:gd name="connsiteY836" fmla="*/ 2706923 h 3589739"/>
              <a:gd name="connsiteX837" fmla="*/ 915864 w 2821084"/>
              <a:gd name="connsiteY837" fmla="*/ 2511746 h 3589739"/>
              <a:gd name="connsiteX838" fmla="*/ 970167 w 2821084"/>
              <a:gd name="connsiteY838" fmla="*/ 2335458 h 3589739"/>
              <a:gd name="connsiteX839" fmla="*/ 973315 w 2821084"/>
              <a:gd name="connsiteY839" fmla="*/ 2325226 h 3589739"/>
              <a:gd name="connsiteX840" fmla="*/ 976463 w 2821084"/>
              <a:gd name="connsiteY840" fmla="*/ 2310274 h 3589739"/>
              <a:gd name="connsiteX841" fmla="*/ 1004795 w 2821084"/>
              <a:gd name="connsiteY841" fmla="*/ 2194584 h 3589739"/>
              <a:gd name="connsiteX842" fmla="*/ 1033128 w 2821084"/>
              <a:gd name="connsiteY842" fmla="*/ 2083617 h 3589739"/>
              <a:gd name="connsiteX843" fmla="*/ 1054377 w 2821084"/>
              <a:gd name="connsiteY843" fmla="*/ 2030100 h 3589739"/>
              <a:gd name="connsiteX844" fmla="*/ 1070904 w 2821084"/>
              <a:gd name="connsiteY844" fmla="*/ 1976584 h 3589739"/>
              <a:gd name="connsiteX845" fmla="*/ 1203120 w 2821084"/>
              <a:gd name="connsiteY845" fmla="*/ 1535862 h 3589739"/>
              <a:gd name="connsiteX846" fmla="*/ 1224369 w 2821084"/>
              <a:gd name="connsiteY846" fmla="*/ 1416238 h 3589739"/>
              <a:gd name="connsiteX847" fmla="*/ 1240896 w 2821084"/>
              <a:gd name="connsiteY847" fmla="*/ 1296614 h 3589739"/>
              <a:gd name="connsiteX848" fmla="*/ 1294529 w 2821084"/>
              <a:gd name="connsiteY848" fmla="*/ 1135715 h 3589739"/>
              <a:gd name="connsiteX849" fmla="*/ 1350960 w 2821084"/>
              <a:gd name="connsiteY849" fmla="*/ 882475 h 3589739"/>
              <a:gd name="connsiteX850" fmla="*/ 1366817 w 2821084"/>
              <a:gd name="connsiteY850" fmla="*/ 692195 h 3589739"/>
              <a:gd name="connsiteX851" fmla="*/ 1352651 w 2821084"/>
              <a:gd name="connsiteY851" fmla="*/ 707935 h 3589739"/>
              <a:gd name="connsiteX852" fmla="*/ 1347929 w 2821084"/>
              <a:gd name="connsiteY852" fmla="*/ 761451 h 3589739"/>
              <a:gd name="connsiteX853" fmla="*/ 1334550 w 2821084"/>
              <a:gd name="connsiteY853" fmla="*/ 867697 h 3589739"/>
              <a:gd name="connsiteX854" fmla="*/ 1316449 w 2821084"/>
              <a:gd name="connsiteY854" fmla="*/ 969220 h 3589739"/>
              <a:gd name="connsiteX855" fmla="*/ 1316449 w 2821084"/>
              <a:gd name="connsiteY855" fmla="*/ 838578 h 3589739"/>
              <a:gd name="connsiteX856" fmla="*/ 1316449 w 2821084"/>
              <a:gd name="connsiteY856" fmla="*/ 698491 h 3589739"/>
              <a:gd name="connsiteX857" fmla="*/ 888319 w 2821084"/>
              <a:gd name="connsiteY857" fmla="*/ 729971 h 3589739"/>
              <a:gd name="connsiteX858" fmla="*/ 933178 w 2821084"/>
              <a:gd name="connsiteY858" fmla="*/ 712657 h 3589739"/>
              <a:gd name="connsiteX859" fmla="*/ 982759 w 2821084"/>
              <a:gd name="connsiteY859" fmla="*/ 704787 h 3589739"/>
              <a:gd name="connsiteX860" fmla="*/ 1096088 w 2821084"/>
              <a:gd name="connsiteY860" fmla="*/ 685899 h 3589739"/>
              <a:gd name="connsiteX861" fmla="*/ 1203907 w 2821084"/>
              <a:gd name="connsiteY861" fmla="*/ 673307 h 3589739"/>
              <a:gd name="connsiteX862" fmla="*/ 1316449 w 2821084"/>
              <a:gd name="connsiteY862" fmla="*/ 660715 h 3589739"/>
              <a:gd name="connsiteX863" fmla="*/ 1314088 w 2821084"/>
              <a:gd name="connsiteY863" fmla="*/ 641827 h 3589739"/>
              <a:gd name="connsiteX864" fmla="*/ 1316449 w 2821084"/>
              <a:gd name="connsiteY864" fmla="*/ 622939 h 3589739"/>
              <a:gd name="connsiteX865" fmla="*/ 1315662 w 2821084"/>
              <a:gd name="connsiteY865" fmla="*/ 584375 h 3589739"/>
              <a:gd name="connsiteX866" fmla="*/ 1291265 w 2821084"/>
              <a:gd name="connsiteY866" fmla="*/ 541090 h 3589739"/>
              <a:gd name="connsiteX867" fmla="*/ 1245618 w 2821084"/>
              <a:gd name="connsiteY867" fmla="*/ 542664 h 3589739"/>
              <a:gd name="connsiteX868" fmla="*/ 1209416 w 2821084"/>
              <a:gd name="connsiteY868" fmla="*/ 553682 h 3589739"/>
              <a:gd name="connsiteX869" fmla="*/ 1200759 w 2821084"/>
              <a:gd name="connsiteY869" fmla="*/ 562339 h 3589739"/>
              <a:gd name="connsiteX870" fmla="*/ 1177936 w 2821084"/>
              <a:gd name="connsiteY870" fmla="*/ 566274 h 3589739"/>
              <a:gd name="connsiteX871" fmla="*/ 1155900 w 2821084"/>
              <a:gd name="connsiteY871" fmla="*/ 568635 h 3589739"/>
              <a:gd name="connsiteX872" fmla="*/ 1133864 w 2821084"/>
              <a:gd name="connsiteY872" fmla="*/ 566274 h 3589739"/>
              <a:gd name="connsiteX873" fmla="*/ 989055 w 2821084"/>
              <a:gd name="connsiteY873" fmla="*/ 597755 h 3589739"/>
              <a:gd name="connsiteX874" fmla="*/ 1209416 w 2821084"/>
              <a:gd name="connsiteY874" fmla="*/ 578867 h 3589739"/>
              <a:gd name="connsiteX875" fmla="*/ 863135 w 2821084"/>
              <a:gd name="connsiteY875" fmla="*/ 648123 h 3589739"/>
              <a:gd name="connsiteX876" fmla="*/ 915077 w 2821084"/>
              <a:gd name="connsiteY876" fmla="*/ 626087 h 3589739"/>
              <a:gd name="connsiteX877" fmla="*/ 976463 w 2821084"/>
              <a:gd name="connsiteY877" fmla="*/ 604050 h 3589739"/>
              <a:gd name="connsiteX878" fmla="*/ 806471 w 2821084"/>
              <a:gd name="connsiteY878" fmla="*/ 629235 h 3589739"/>
              <a:gd name="connsiteX879" fmla="*/ 851330 w 2821084"/>
              <a:gd name="connsiteY879" fmla="*/ 613495 h 3589739"/>
              <a:gd name="connsiteX880" fmla="*/ 900911 w 2821084"/>
              <a:gd name="connsiteY880" fmla="*/ 597755 h 3589739"/>
              <a:gd name="connsiteX881" fmla="*/ 1081922 w 2821084"/>
              <a:gd name="connsiteY881" fmla="*/ 561552 h 3589739"/>
              <a:gd name="connsiteX882" fmla="*/ 1272376 w 2821084"/>
              <a:gd name="connsiteY882" fmla="*/ 534794 h 3589739"/>
              <a:gd name="connsiteX883" fmla="*/ 1158261 w 2821084"/>
              <a:gd name="connsiteY883" fmla="*/ 531646 h 3589739"/>
              <a:gd name="connsiteX884" fmla="*/ 1039424 w 2821084"/>
              <a:gd name="connsiteY884" fmla="*/ 547386 h 3589739"/>
              <a:gd name="connsiteX885" fmla="*/ 1048081 w 2821084"/>
              <a:gd name="connsiteY885" fmla="*/ 535581 h 3589739"/>
              <a:gd name="connsiteX886" fmla="*/ 1108680 w 2821084"/>
              <a:gd name="connsiteY886" fmla="*/ 528498 h 3589739"/>
              <a:gd name="connsiteX887" fmla="*/ 1152752 w 2821084"/>
              <a:gd name="connsiteY887" fmla="*/ 522202 h 3589739"/>
              <a:gd name="connsiteX888" fmla="*/ 1196824 w 2821084"/>
              <a:gd name="connsiteY888" fmla="*/ 515906 h 3589739"/>
              <a:gd name="connsiteX889" fmla="*/ 1303857 w 2821084"/>
              <a:gd name="connsiteY889" fmla="*/ 503314 h 3589739"/>
              <a:gd name="connsiteX890" fmla="*/ 1321171 w 2821084"/>
              <a:gd name="connsiteY890" fmla="*/ 504888 h 3589739"/>
              <a:gd name="connsiteX891" fmla="*/ 1329041 w 2821084"/>
              <a:gd name="connsiteY891" fmla="*/ 497018 h 3589739"/>
              <a:gd name="connsiteX892" fmla="*/ 1300709 w 2821084"/>
              <a:gd name="connsiteY892" fmla="*/ 475769 h 3589739"/>
              <a:gd name="connsiteX893" fmla="*/ 1253488 w 2821084"/>
              <a:gd name="connsiteY893" fmla="*/ 478130 h 3589739"/>
              <a:gd name="connsiteX894" fmla="*/ 1257423 w 2821084"/>
              <a:gd name="connsiteY894" fmla="*/ 497805 h 3589739"/>
              <a:gd name="connsiteX895" fmla="*/ 1247192 w 2821084"/>
              <a:gd name="connsiteY895" fmla="*/ 484426 h 3589739"/>
              <a:gd name="connsiteX896" fmla="*/ 1134651 w 2821084"/>
              <a:gd name="connsiteY896" fmla="*/ 490350 h 3589739"/>
              <a:gd name="connsiteX897" fmla="*/ 1134651 w 2821084"/>
              <a:gd name="connsiteY897" fmla="*/ 491608 h 3589739"/>
              <a:gd name="connsiteX898" fmla="*/ 1133179 w 2821084"/>
              <a:gd name="connsiteY898" fmla="*/ 490427 h 3589739"/>
              <a:gd name="connsiteX899" fmla="*/ 1127568 w 2821084"/>
              <a:gd name="connsiteY899" fmla="*/ 490722 h 3589739"/>
              <a:gd name="connsiteX900" fmla="*/ 1127066 w 2821084"/>
              <a:gd name="connsiteY900" fmla="*/ 484471 h 3589739"/>
              <a:gd name="connsiteX901" fmla="*/ 1078577 w 2821084"/>
              <a:gd name="connsiteY901" fmla="*/ 488755 h 3589739"/>
              <a:gd name="connsiteX902" fmla="*/ 1028406 w 2821084"/>
              <a:gd name="connsiteY902" fmla="*/ 495444 h 3589739"/>
              <a:gd name="connsiteX903" fmla="*/ 938687 w 2821084"/>
              <a:gd name="connsiteY903" fmla="*/ 534794 h 3589739"/>
              <a:gd name="connsiteX904" fmla="*/ 925395 w 2821084"/>
              <a:gd name="connsiteY904" fmla="*/ 537948 h 3589739"/>
              <a:gd name="connsiteX905" fmla="*/ 915471 w 2821084"/>
              <a:gd name="connsiteY905" fmla="*/ 533491 h 3589739"/>
              <a:gd name="connsiteX906" fmla="*/ 864709 w 2821084"/>
              <a:gd name="connsiteY906" fmla="*/ 529285 h 3589739"/>
              <a:gd name="connsiteX907" fmla="*/ 806471 w 2821084"/>
              <a:gd name="connsiteY907" fmla="*/ 559978 h 3589739"/>
              <a:gd name="connsiteX908" fmla="*/ 877376 w 2821084"/>
              <a:gd name="connsiteY908" fmla="*/ 549342 h 3589739"/>
              <a:gd name="connsiteX909" fmla="*/ 567222 w 2821084"/>
              <a:gd name="connsiteY909" fmla="*/ 622939 h 3589739"/>
              <a:gd name="connsiteX910" fmla="*/ 593980 w 2821084"/>
              <a:gd name="connsiteY910" fmla="*/ 613495 h 3589739"/>
              <a:gd name="connsiteX911" fmla="*/ 592406 w 2821084"/>
              <a:gd name="connsiteY911" fmla="*/ 604050 h 3589739"/>
              <a:gd name="connsiteX912" fmla="*/ 491669 w 2821084"/>
              <a:gd name="connsiteY912" fmla="*/ 616642 h 3589739"/>
              <a:gd name="connsiteX913" fmla="*/ 487734 w 2821084"/>
              <a:gd name="connsiteY913" fmla="*/ 607198 h 3589739"/>
              <a:gd name="connsiteX914" fmla="*/ 516853 w 2821084"/>
              <a:gd name="connsiteY914" fmla="*/ 597755 h 3589739"/>
              <a:gd name="connsiteX915" fmla="*/ 627034 w 2821084"/>
              <a:gd name="connsiteY915" fmla="*/ 569422 h 3589739"/>
              <a:gd name="connsiteX916" fmla="*/ 737214 w 2821084"/>
              <a:gd name="connsiteY916" fmla="*/ 541090 h 3589739"/>
              <a:gd name="connsiteX917" fmla="*/ 975676 w 2821084"/>
              <a:gd name="connsiteY917" fmla="*/ 496231 h 3589739"/>
              <a:gd name="connsiteX918" fmla="*/ 1190528 w 2821084"/>
              <a:gd name="connsiteY918" fmla="*/ 446650 h 3589739"/>
              <a:gd name="connsiteX919" fmla="*/ 1213351 w 2821084"/>
              <a:gd name="connsiteY919" fmla="*/ 440354 h 3589739"/>
              <a:gd name="connsiteX920" fmla="*/ 1240896 w 2821084"/>
              <a:gd name="connsiteY920" fmla="*/ 434058 h 3589739"/>
              <a:gd name="connsiteX921" fmla="*/ 1176362 w 2821084"/>
              <a:gd name="connsiteY921" fmla="*/ 428549 h 3589739"/>
              <a:gd name="connsiteX922" fmla="*/ 1102384 w 2821084"/>
              <a:gd name="connsiteY922" fmla="*/ 446650 h 3589739"/>
              <a:gd name="connsiteX923" fmla="*/ 880449 w 2821084"/>
              <a:gd name="connsiteY923" fmla="*/ 487574 h 3589739"/>
              <a:gd name="connsiteX924" fmla="*/ 667958 w 2821084"/>
              <a:gd name="connsiteY924" fmla="*/ 547386 h 3589739"/>
              <a:gd name="connsiteX925" fmla="*/ 393294 w 2821084"/>
              <a:gd name="connsiteY925" fmla="*/ 616642 h 3589739"/>
              <a:gd name="connsiteX926" fmla="*/ 170572 w 2821084"/>
              <a:gd name="connsiteY926" fmla="*/ 742563 h 3589739"/>
              <a:gd name="connsiteX927" fmla="*/ 183164 w 2821084"/>
              <a:gd name="connsiteY927" fmla="*/ 746498 h 3589739"/>
              <a:gd name="connsiteX928" fmla="*/ 195756 w 2821084"/>
              <a:gd name="connsiteY928" fmla="*/ 736267 h 3589739"/>
              <a:gd name="connsiteX929" fmla="*/ 271309 w 2821084"/>
              <a:gd name="connsiteY929" fmla="*/ 692195 h 3589739"/>
              <a:gd name="connsiteX930" fmla="*/ 328760 w 2821084"/>
              <a:gd name="connsiteY930" fmla="*/ 662289 h 3589739"/>
              <a:gd name="connsiteX931" fmla="*/ 390933 w 2821084"/>
              <a:gd name="connsiteY931" fmla="*/ 641827 h 3589739"/>
              <a:gd name="connsiteX932" fmla="*/ 257930 w 2821084"/>
              <a:gd name="connsiteY932" fmla="*/ 729184 h 3589739"/>
              <a:gd name="connsiteX933" fmla="*/ 139092 w 2821084"/>
              <a:gd name="connsiteY933" fmla="*/ 830708 h 3589739"/>
              <a:gd name="connsiteX934" fmla="*/ 122565 w 2821084"/>
              <a:gd name="connsiteY934" fmla="*/ 869271 h 3589739"/>
              <a:gd name="connsiteX935" fmla="*/ 101316 w 2821084"/>
              <a:gd name="connsiteY935" fmla="*/ 893668 h 3589739"/>
              <a:gd name="connsiteX936" fmla="*/ 211497 w 2821084"/>
              <a:gd name="connsiteY936" fmla="*/ 643401 h 3589739"/>
              <a:gd name="connsiteX937" fmla="*/ 491669 w 2821084"/>
              <a:gd name="connsiteY937" fmla="*/ 534794 h 3589739"/>
              <a:gd name="connsiteX938" fmla="*/ 545973 w 2821084"/>
              <a:gd name="connsiteY938" fmla="*/ 512758 h 3589739"/>
              <a:gd name="connsiteX939" fmla="*/ 604998 w 2821084"/>
              <a:gd name="connsiteY939" fmla="*/ 490722 h 3589739"/>
              <a:gd name="connsiteX940" fmla="*/ 1320384 w 2821084"/>
              <a:gd name="connsiteY940" fmla="*/ 383690 h 3589739"/>
              <a:gd name="connsiteX941" fmla="*/ 2059380 w 2821084"/>
              <a:gd name="connsiteY941" fmla="*/ 352209 h 3589739"/>
              <a:gd name="connsiteX942" fmla="*/ 2059380 w 2821084"/>
              <a:gd name="connsiteY942" fmla="*/ 349061 h 3589739"/>
              <a:gd name="connsiteX943" fmla="*/ 2059380 w 2821084"/>
              <a:gd name="connsiteY943" fmla="*/ 345914 h 3589739"/>
              <a:gd name="connsiteX944" fmla="*/ 2097156 w 2821084"/>
              <a:gd name="connsiteY944" fmla="*/ 345914 h 3589739"/>
              <a:gd name="connsiteX945" fmla="*/ 2121553 w 2821084"/>
              <a:gd name="connsiteY945" fmla="*/ 349849 h 3589739"/>
              <a:gd name="connsiteX946" fmla="*/ 2141228 w 2821084"/>
              <a:gd name="connsiteY946" fmla="*/ 339617 h 3589739"/>
              <a:gd name="connsiteX947" fmla="*/ 2191596 w 2821084"/>
              <a:gd name="connsiteY947" fmla="*/ 358506 h 3589739"/>
              <a:gd name="connsiteX948" fmla="*/ 2264000 w 2821084"/>
              <a:gd name="connsiteY948" fmla="*/ 367949 h 3589739"/>
              <a:gd name="connsiteX949" fmla="*/ 2355293 w 2821084"/>
              <a:gd name="connsiteY949" fmla="*/ 358506 h 3589739"/>
              <a:gd name="connsiteX950" fmla="*/ 2028832 w 2821084"/>
              <a:gd name="connsiteY950" fmla="*/ 314200 h 3589739"/>
              <a:gd name="connsiteX951" fmla="*/ 1582048 w 2821084"/>
              <a:gd name="connsiteY951" fmla="*/ 331456 h 3589739"/>
              <a:gd name="connsiteX952" fmla="*/ 1209416 w 2821084"/>
              <a:gd name="connsiteY952" fmla="*/ 371097 h 3589739"/>
              <a:gd name="connsiteX953" fmla="*/ 1094514 w 2821084"/>
              <a:gd name="connsiteY953" fmla="*/ 389986 h 3589739"/>
              <a:gd name="connsiteX954" fmla="*/ 989055 w 2821084"/>
              <a:gd name="connsiteY954" fmla="*/ 408874 h 3589739"/>
              <a:gd name="connsiteX955" fmla="*/ 872579 w 2821084"/>
              <a:gd name="connsiteY955" fmla="*/ 422253 h 3589739"/>
              <a:gd name="connsiteX956" fmla="*/ 756102 w 2821084"/>
              <a:gd name="connsiteY956" fmla="*/ 440354 h 3589739"/>
              <a:gd name="connsiteX957" fmla="*/ 654579 w 2821084"/>
              <a:gd name="connsiteY957" fmla="*/ 467112 h 3589739"/>
              <a:gd name="connsiteX958" fmla="*/ 567222 w 2821084"/>
              <a:gd name="connsiteY958" fmla="*/ 484426 h 3589739"/>
              <a:gd name="connsiteX959" fmla="*/ 598702 w 2821084"/>
              <a:gd name="connsiteY959" fmla="*/ 471834 h 3589739"/>
              <a:gd name="connsiteX960" fmla="*/ 431857 w 2821084"/>
              <a:gd name="connsiteY960" fmla="*/ 512758 h 3589739"/>
              <a:gd name="connsiteX961" fmla="*/ 382670 w 2821084"/>
              <a:gd name="connsiteY961" fmla="*/ 540894 h 3589739"/>
              <a:gd name="connsiteX962" fmla="*/ 365361 w 2821084"/>
              <a:gd name="connsiteY962" fmla="*/ 547452 h 3589739"/>
              <a:gd name="connsiteX963" fmla="*/ 376767 w 2821084"/>
              <a:gd name="connsiteY963" fmla="*/ 541877 h 3589739"/>
              <a:gd name="connsiteX964" fmla="*/ 403525 w 2821084"/>
              <a:gd name="connsiteY964" fmla="*/ 515906 h 3589739"/>
              <a:gd name="connsiteX965" fmla="*/ 257930 w 2821084"/>
              <a:gd name="connsiteY965" fmla="*/ 574144 h 3589739"/>
              <a:gd name="connsiteX966" fmla="*/ 145388 w 2821084"/>
              <a:gd name="connsiteY966" fmla="*/ 660715 h 3589739"/>
              <a:gd name="connsiteX967" fmla="*/ 81641 w 2821084"/>
              <a:gd name="connsiteY967" fmla="*/ 808671 h 3589739"/>
              <a:gd name="connsiteX968" fmla="*/ 88724 w 2821084"/>
              <a:gd name="connsiteY968" fmla="*/ 975516 h 3589739"/>
              <a:gd name="connsiteX969" fmla="*/ 30485 w 2821084"/>
              <a:gd name="connsiteY969" fmla="*/ 809458 h 3589739"/>
              <a:gd name="connsiteX970" fmla="*/ 579 w 2821084"/>
              <a:gd name="connsiteY970" fmla="*/ 629235 h 3589739"/>
              <a:gd name="connsiteX971" fmla="*/ 21828 w 2821084"/>
              <a:gd name="connsiteY971" fmla="*/ 477343 h 3589739"/>
              <a:gd name="connsiteX972" fmla="*/ 95020 w 2821084"/>
              <a:gd name="connsiteY972" fmla="*/ 377394 h 3589739"/>
              <a:gd name="connsiteX973" fmla="*/ 317742 w 2821084"/>
              <a:gd name="connsiteY973" fmla="*/ 234159 h 3589739"/>
              <a:gd name="connsiteX974" fmla="*/ 611294 w 2821084"/>
              <a:gd name="connsiteY974" fmla="*/ 157033 h 3589739"/>
              <a:gd name="connsiteX975" fmla="*/ 1594261 w 2821084"/>
              <a:gd name="connsiteY975" fmla="*/ 15372 h 3589739"/>
              <a:gd name="connsiteX976" fmla="*/ 1836682 w 2821084"/>
              <a:gd name="connsiteY976" fmla="*/ 468 h 358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</a:cxnLst>
            <a:rect l="l" t="t" r="r" b="b"/>
            <a:pathLst>
              <a:path w="2821084" h="3589739">
                <a:moveTo>
                  <a:pt x="1070904" y="3103572"/>
                </a:moveTo>
                <a:cubicBezTo>
                  <a:pt x="1062116" y="3115247"/>
                  <a:pt x="1057656" y="3124953"/>
                  <a:pt x="1057525" y="3132692"/>
                </a:cubicBezTo>
                <a:cubicBezTo>
                  <a:pt x="1057393" y="3140431"/>
                  <a:pt x="1057656" y="3151711"/>
                  <a:pt x="1058312" y="3166533"/>
                </a:cubicBezTo>
                <a:cubicBezTo>
                  <a:pt x="1063952" y="3164041"/>
                  <a:pt x="1066838" y="3162729"/>
                  <a:pt x="1066969" y="3162598"/>
                </a:cubicBezTo>
                <a:cubicBezTo>
                  <a:pt x="1067100" y="3162466"/>
                  <a:pt x="1068411" y="3159581"/>
                  <a:pt x="1070904" y="3153941"/>
                </a:cubicBezTo>
                <a:cubicBezTo>
                  <a:pt x="1076413" y="3138463"/>
                  <a:pt x="1077987" y="3126920"/>
                  <a:pt x="1075626" y="3119313"/>
                </a:cubicBezTo>
                <a:cubicBezTo>
                  <a:pt x="1073265" y="3111705"/>
                  <a:pt x="1071691" y="3106458"/>
                  <a:pt x="1070904" y="3103572"/>
                </a:cubicBezTo>
                <a:close/>
                <a:moveTo>
                  <a:pt x="874833" y="3056820"/>
                </a:moveTo>
                <a:lnTo>
                  <a:pt x="875727" y="3059501"/>
                </a:lnTo>
                <a:cubicBezTo>
                  <a:pt x="876711" y="3062452"/>
                  <a:pt x="877006" y="3063337"/>
                  <a:pt x="876612" y="3062157"/>
                </a:cubicBezTo>
                <a:close/>
                <a:moveTo>
                  <a:pt x="871300" y="3046220"/>
                </a:moveTo>
                <a:cubicBezTo>
                  <a:pt x="870906" y="3045039"/>
                  <a:pt x="871595" y="3047105"/>
                  <a:pt x="873366" y="3052417"/>
                </a:cubicBezTo>
                <a:lnTo>
                  <a:pt x="874833" y="3056820"/>
                </a:lnTo>
                <a:close/>
                <a:moveTo>
                  <a:pt x="718326" y="3009132"/>
                </a:moveTo>
                <a:cubicBezTo>
                  <a:pt x="711112" y="3029726"/>
                  <a:pt x="705078" y="3056221"/>
                  <a:pt x="700225" y="3088620"/>
                </a:cubicBezTo>
                <a:cubicBezTo>
                  <a:pt x="695372" y="3121018"/>
                  <a:pt x="697208" y="3149088"/>
                  <a:pt x="705734" y="3172829"/>
                </a:cubicBezTo>
                <a:cubicBezTo>
                  <a:pt x="712555" y="3152236"/>
                  <a:pt x="717802" y="3125740"/>
                  <a:pt x="721474" y="3093342"/>
                </a:cubicBezTo>
                <a:cubicBezTo>
                  <a:pt x="725147" y="3060943"/>
                  <a:pt x="724098" y="3032874"/>
                  <a:pt x="718326" y="3009132"/>
                </a:cubicBezTo>
                <a:close/>
                <a:moveTo>
                  <a:pt x="970167" y="2807660"/>
                </a:moveTo>
                <a:cubicBezTo>
                  <a:pt x="967282" y="2810545"/>
                  <a:pt x="965183" y="2812644"/>
                  <a:pt x="963871" y="2813956"/>
                </a:cubicBezTo>
                <a:cubicBezTo>
                  <a:pt x="962560" y="2815267"/>
                  <a:pt x="960461" y="2817366"/>
                  <a:pt x="957575" y="2820251"/>
                </a:cubicBezTo>
                <a:cubicBezTo>
                  <a:pt x="957575" y="2825760"/>
                  <a:pt x="957575" y="2828908"/>
                  <a:pt x="957575" y="2829696"/>
                </a:cubicBezTo>
                <a:cubicBezTo>
                  <a:pt x="957575" y="2830483"/>
                  <a:pt x="957575" y="2833631"/>
                  <a:pt x="957575" y="2839140"/>
                </a:cubicBezTo>
                <a:cubicBezTo>
                  <a:pt x="960461" y="2833499"/>
                  <a:pt x="962560" y="2829040"/>
                  <a:pt x="963871" y="2825760"/>
                </a:cubicBezTo>
                <a:cubicBezTo>
                  <a:pt x="965183" y="2822481"/>
                  <a:pt x="967282" y="2816447"/>
                  <a:pt x="970167" y="2807660"/>
                </a:cubicBezTo>
                <a:close/>
                <a:moveTo>
                  <a:pt x="976463" y="2719515"/>
                </a:moveTo>
                <a:cubicBezTo>
                  <a:pt x="976201" y="2722925"/>
                  <a:pt x="975152" y="2728697"/>
                  <a:pt x="973315" y="2736829"/>
                </a:cubicBezTo>
                <a:cubicBezTo>
                  <a:pt x="971479" y="2744962"/>
                  <a:pt x="970430" y="2753881"/>
                  <a:pt x="970167" y="2763587"/>
                </a:cubicBezTo>
                <a:close/>
                <a:moveTo>
                  <a:pt x="1014239" y="2587299"/>
                </a:moveTo>
                <a:cubicBezTo>
                  <a:pt x="1007812" y="2595824"/>
                  <a:pt x="1003353" y="2603957"/>
                  <a:pt x="1000860" y="2611695"/>
                </a:cubicBezTo>
                <a:cubicBezTo>
                  <a:pt x="998368" y="2619435"/>
                  <a:pt x="998631" y="2632289"/>
                  <a:pt x="1001647" y="2650259"/>
                </a:cubicBezTo>
                <a:cubicBezTo>
                  <a:pt x="1007681" y="2643307"/>
                  <a:pt x="1011354" y="2633601"/>
                  <a:pt x="1012665" y="2621140"/>
                </a:cubicBezTo>
                <a:cubicBezTo>
                  <a:pt x="1013977" y="2608679"/>
                  <a:pt x="1014502" y="2597399"/>
                  <a:pt x="1014239" y="2587299"/>
                </a:cubicBezTo>
                <a:close/>
                <a:moveTo>
                  <a:pt x="982759" y="2530634"/>
                </a:moveTo>
                <a:cubicBezTo>
                  <a:pt x="991023" y="2536406"/>
                  <a:pt x="993384" y="2539029"/>
                  <a:pt x="989842" y="2538505"/>
                </a:cubicBezTo>
                <a:cubicBezTo>
                  <a:pt x="986301" y="2537980"/>
                  <a:pt x="983940" y="2537455"/>
                  <a:pt x="982759" y="2536930"/>
                </a:cubicBezTo>
                <a:cubicBezTo>
                  <a:pt x="982759" y="2536668"/>
                  <a:pt x="982759" y="2535619"/>
                  <a:pt x="982759" y="2533782"/>
                </a:cubicBezTo>
                <a:cubicBezTo>
                  <a:pt x="982759" y="2531946"/>
                  <a:pt x="982759" y="2530897"/>
                  <a:pt x="982759" y="2530634"/>
                </a:cubicBezTo>
                <a:close/>
                <a:moveTo>
                  <a:pt x="700324" y="2510959"/>
                </a:moveTo>
                <a:cubicBezTo>
                  <a:pt x="700717" y="2510959"/>
                  <a:pt x="701209" y="2513320"/>
                  <a:pt x="701799" y="2518042"/>
                </a:cubicBezTo>
                <a:cubicBezTo>
                  <a:pt x="702980" y="2527487"/>
                  <a:pt x="702193" y="2527487"/>
                  <a:pt x="699438" y="2518042"/>
                </a:cubicBezTo>
                <a:cubicBezTo>
                  <a:pt x="699635" y="2513320"/>
                  <a:pt x="699930" y="2510959"/>
                  <a:pt x="700324" y="2510959"/>
                </a:cubicBezTo>
                <a:close/>
                <a:moveTo>
                  <a:pt x="1229190" y="2453312"/>
                </a:moveTo>
                <a:cubicBezTo>
                  <a:pt x="1228796" y="2452524"/>
                  <a:pt x="1228501" y="2453114"/>
                  <a:pt x="1228304" y="2455082"/>
                </a:cubicBezTo>
                <a:cubicBezTo>
                  <a:pt x="1231059" y="2465313"/>
                  <a:pt x="1231846" y="2466887"/>
                  <a:pt x="1230665" y="2459804"/>
                </a:cubicBezTo>
                <a:cubicBezTo>
                  <a:pt x="1230075" y="2456262"/>
                  <a:pt x="1229583" y="2454098"/>
                  <a:pt x="1229190" y="2453312"/>
                </a:cubicBezTo>
                <a:close/>
                <a:moveTo>
                  <a:pt x="1121272" y="2329162"/>
                </a:moveTo>
                <a:cubicBezTo>
                  <a:pt x="1121141" y="2329424"/>
                  <a:pt x="1121403" y="2330473"/>
                  <a:pt x="1122059" y="2332310"/>
                </a:cubicBezTo>
                <a:cubicBezTo>
                  <a:pt x="1122715" y="2334146"/>
                  <a:pt x="1124551" y="2335195"/>
                  <a:pt x="1127568" y="2335458"/>
                </a:cubicBezTo>
                <a:close/>
                <a:moveTo>
                  <a:pt x="862740" y="2241412"/>
                </a:moveTo>
                <a:lnTo>
                  <a:pt x="861143" y="2268464"/>
                </a:lnTo>
                <a:cubicBezTo>
                  <a:pt x="858044" y="2302502"/>
                  <a:pt x="851625" y="2337425"/>
                  <a:pt x="841886" y="2373234"/>
                </a:cubicBezTo>
                <a:cubicBezTo>
                  <a:pt x="828900" y="2420979"/>
                  <a:pt x="817095" y="2467150"/>
                  <a:pt x="806471" y="2511746"/>
                </a:cubicBezTo>
                <a:cubicBezTo>
                  <a:pt x="801224" y="2516993"/>
                  <a:pt x="799125" y="2519092"/>
                  <a:pt x="800175" y="2518042"/>
                </a:cubicBezTo>
                <a:cubicBezTo>
                  <a:pt x="800175" y="2523289"/>
                  <a:pt x="800175" y="2525388"/>
                  <a:pt x="800175" y="2524339"/>
                </a:cubicBezTo>
                <a:lnTo>
                  <a:pt x="781286" y="2612483"/>
                </a:lnTo>
                <a:cubicBezTo>
                  <a:pt x="781418" y="2615893"/>
                  <a:pt x="781155" y="2620090"/>
                  <a:pt x="780500" y="2625075"/>
                </a:cubicBezTo>
                <a:cubicBezTo>
                  <a:pt x="779844" y="2630059"/>
                  <a:pt x="778007" y="2634256"/>
                  <a:pt x="774991" y="2637667"/>
                </a:cubicBezTo>
                <a:lnTo>
                  <a:pt x="768694" y="2656555"/>
                </a:lnTo>
                <a:cubicBezTo>
                  <a:pt x="765678" y="2656817"/>
                  <a:pt x="763841" y="2657866"/>
                  <a:pt x="763185" y="2659703"/>
                </a:cubicBezTo>
                <a:cubicBezTo>
                  <a:pt x="762530" y="2661539"/>
                  <a:pt x="762267" y="2662589"/>
                  <a:pt x="762398" y="2662851"/>
                </a:cubicBezTo>
                <a:cubicBezTo>
                  <a:pt x="756889" y="2643700"/>
                  <a:pt x="756889" y="2623763"/>
                  <a:pt x="762398" y="2603038"/>
                </a:cubicBezTo>
                <a:cubicBezTo>
                  <a:pt x="767908" y="2582314"/>
                  <a:pt x="774204" y="2562377"/>
                  <a:pt x="781286" y="2543226"/>
                </a:cubicBezTo>
                <a:cubicBezTo>
                  <a:pt x="783910" y="2534963"/>
                  <a:pt x="784959" y="2531028"/>
                  <a:pt x="784435" y="2531421"/>
                </a:cubicBezTo>
                <a:cubicBezTo>
                  <a:pt x="783910" y="2531815"/>
                  <a:pt x="784959" y="2529454"/>
                  <a:pt x="787583" y="2524339"/>
                </a:cubicBezTo>
                <a:lnTo>
                  <a:pt x="787583" y="2511746"/>
                </a:lnTo>
                <a:cubicBezTo>
                  <a:pt x="794666" y="2488530"/>
                  <a:pt x="802536" y="2460984"/>
                  <a:pt x="811193" y="2429111"/>
                </a:cubicBezTo>
                <a:cubicBezTo>
                  <a:pt x="819850" y="2397238"/>
                  <a:pt x="824572" y="2368118"/>
                  <a:pt x="825359" y="2341754"/>
                </a:cubicBezTo>
                <a:cubicBezTo>
                  <a:pt x="831392" y="2331129"/>
                  <a:pt x="836639" y="2316176"/>
                  <a:pt x="841099" y="2296894"/>
                </a:cubicBezTo>
                <a:cubicBezTo>
                  <a:pt x="845558" y="2277613"/>
                  <a:pt x="850805" y="2261086"/>
                  <a:pt x="856839" y="2247313"/>
                </a:cubicBezTo>
                <a:cubicBezTo>
                  <a:pt x="857101" y="2247051"/>
                  <a:pt x="858150" y="2246001"/>
                  <a:pt x="859987" y="2244165"/>
                </a:cubicBezTo>
                <a:close/>
                <a:moveTo>
                  <a:pt x="863135" y="2234721"/>
                </a:moveTo>
                <a:cubicBezTo>
                  <a:pt x="863135" y="2234984"/>
                  <a:pt x="863135" y="2236033"/>
                  <a:pt x="863135" y="2237869"/>
                </a:cubicBezTo>
                <a:cubicBezTo>
                  <a:pt x="863135" y="2239705"/>
                  <a:pt x="863135" y="2240755"/>
                  <a:pt x="863135" y="2241017"/>
                </a:cubicBezTo>
                <a:lnTo>
                  <a:pt x="862740" y="2241412"/>
                </a:lnTo>
                <a:close/>
                <a:moveTo>
                  <a:pt x="1152752" y="2228425"/>
                </a:moveTo>
                <a:lnTo>
                  <a:pt x="1127568" y="2310274"/>
                </a:lnTo>
                <a:cubicBezTo>
                  <a:pt x="1127437" y="2294271"/>
                  <a:pt x="1129273" y="2279056"/>
                  <a:pt x="1133077" y="2264627"/>
                </a:cubicBezTo>
                <a:cubicBezTo>
                  <a:pt x="1136881" y="2250199"/>
                  <a:pt x="1143439" y="2238132"/>
                  <a:pt x="1152752" y="2228425"/>
                </a:cubicBezTo>
                <a:close/>
                <a:moveTo>
                  <a:pt x="1240896" y="2146577"/>
                </a:moveTo>
                <a:cubicBezTo>
                  <a:pt x="1237486" y="2160481"/>
                  <a:pt x="1233289" y="2178320"/>
                  <a:pt x="1228304" y="2200093"/>
                </a:cubicBezTo>
                <a:cubicBezTo>
                  <a:pt x="1223320" y="2221867"/>
                  <a:pt x="1219123" y="2239705"/>
                  <a:pt x="1215712" y="2253609"/>
                </a:cubicBezTo>
                <a:lnTo>
                  <a:pt x="1240896" y="2203241"/>
                </a:lnTo>
                <a:cubicBezTo>
                  <a:pt x="1240896" y="2191043"/>
                  <a:pt x="1240896" y="2180811"/>
                  <a:pt x="1240896" y="2172548"/>
                </a:cubicBezTo>
                <a:cubicBezTo>
                  <a:pt x="1240896" y="2164284"/>
                  <a:pt x="1240896" y="2155627"/>
                  <a:pt x="1240896" y="2146577"/>
                </a:cubicBezTo>
                <a:close/>
                <a:moveTo>
                  <a:pt x="889204" y="2145790"/>
                </a:moveTo>
                <a:cubicBezTo>
                  <a:pt x="889598" y="2146315"/>
                  <a:pt x="890090" y="2147626"/>
                  <a:pt x="890680" y="2149725"/>
                </a:cubicBezTo>
                <a:cubicBezTo>
                  <a:pt x="891860" y="2153922"/>
                  <a:pt x="891074" y="2154972"/>
                  <a:pt x="888319" y="2152873"/>
                </a:cubicBezTo>
                <a:lnTo>
                  <a:pt x="888319" y="2146577"/>
                </a:lnTo>
                <a:cubicBezTo>
                  <a:pt x="888516" y="2145527"/>
                  <a:pt x="888811" y="2145265"/>
                  <a:pt x="889204" y="2145790"/>
                </a:cubicBezTo>
                <a:close/>
                <a:moveTo>
                  <a:pt x="1165344" y="2071024"/>
                </a:moveTo>
                <a:lnTo>
                  <a:pt x="1133864" y="2146577"/>
                </a:lnTo>
                <a:cubicBezTo>
                  <a:pt x="1112877" y="2218981"/>
                  <a:pt x="1106056" y="2255183"/>
                  <a:pt x="1113402" y="2255183"/>
                </a:cubicBezTo>
                <a:cubicBezTo>
                  <a:pt x="1120747" y="2255183"/>
                  <a:pt x="1117074" y="2275646"/>
                  <a:pt x="1102384" y="2316569"/>
                </a:cubicBezTo>
                <a:lnTo>
                  <a:pt x="1089792" y="2341754"/>
                </a:lnTo>
                <a:cubicBezTo>
                  <a:pt x="1087168" y="2327194"/>
                  <a:pt x="1087693" y="2315389"/>
                  <a:pt x="1091366" y="2306339"/>
                </a:cubicBezTo>
                <a:cubicBezTo>
                  <a:pt x="1095038" y="2297288"/>
                  <a:pt x="1098711" y="2283909"/>
                  <a:pt x="1102384" y="2266201"/>
                </a:cubicBezTo>
                <a:cubicBezTo>
                  <a:pt x="1090972" y="2286270"/>
                  <a:pt x="1076019" y="2331129"/>
                  <a:pt x="1057525" y="2400779"/>
                </a:cubicBezTo>
                <a:cubicBezTo>
                  <a:pt x="1039030" y="2470428"/>
                  <a:pt x="1028799" y="2520010"/>
                  <a:pt x="1026832" y="2549523"/>
                </a:cubicBezTo>
                <a:cubicBezTo>
                  <a:pt x="1035226" y="2525125"/>
                  <a:pt x="1040473" y="2515682"/>
                  <a:pt x="1042572" y="2521191"/>
                </a:cubicBezTo>
                <a:cubicBezTo>
                  <a:pt x="1044670" y="2526699"/>
                  <a:pt x="1049917" y="2523551"/>
                  <a:pt x="1058312" y="2511746"/>
                </a:cubicBezTo>
                <a:cubicBezTo>
                  <a:pt x="1071560" y="2489841"/>
                  <a:pt x="1084414" y="2458099"/>
                  <a:pt x="1096875" y="2416519"/>
                </a:cubicBezTo>
                <a:cubicBezTo>
                  <a:pt x="1103105" y="2395729"/>
                  <a:pt x="1108254" y="2377005"/>
                  <a:pt x="1112320" y="2360347"/>
                </a:cubicBezTo>
                <a:lnTo>
                  <a:pt x="1115072" y="2348146"/>
                </a:lnTo>
                <a:lnTo>
                  <a:pt x="1117607" y="2336909"/>
                </a:lnTo>
                <a:cubicBezTo>
                  <a:pt x="1119099" y="2329613"/>
                  <a:pt x="1120321" y="2322833"/>
                  <a:pt x="1121272" y="2316569"/>
                </a:cubicBezTo>
                <a:cubicBezTo>
                  <a:pt x="1129142" y="2317750"/>
                  <a:pt x="1132290" y="2320111"/>
                  <a:pt x="1130716" y="2323653"/>
                </a:cubicBezTo>
                <a:cubicBezTo>
                  <a:pt x="1129142" y="2327194"/>
                  <a:pt x="1132290" y="2324833"/>
                  <a:pt x="1140160" y="2316569"/>
                </a:cubicBezTo>
                <a:lnTo>
                  <a:pt x="1165344" y="2222129"/>
                </a:lnTo>
                <a:cubicBezTo>
                  <a:pt x="1173739" y="2187239"/>
                  <a:pt x="1180560" y="2159431"/>
                  <a:pt x="1185806" y="2138707"/>
                </a:cubicBezTo>
                <a:cubicBezTo>
                  <a:pt x="1191053" y="2117983"/>
                  <a:pt x="1201022" y="2105915"/>
                  <a:pt x="1215712" y="2102504"/>
                </a:cubicBezTo>
                <a:cubicBezTo>
                  <a:pt x="1205875" y="2097783"/>
                  <a:pt x="1199382" y="2093847"/>
                  <a:pt x="1196234" y="2090699"/>
                </a:cubicBezTo>
                <a:lnTo>
                  <a:pt x="1194413" y="2087300"/>
                </a:lnTo>
                <a:lnTo>
                  <a:pt x="1177936" y="2133985"/>
                </a:lnTo>
                <a:cubicBezTo>
                  <a:pt x="1175050" y="2153266"/>
                  <a:pt x="1171378" y="2171368"/>
                  <a:pt x="1166918" y="2188288"/>
                </a:cubicBezTo>
                <a:cubicBezTo>
                  <a:pt x="1162458" y="2205209"/>
                  <a:pt x="1155638" y="2218587"/>
                  <a:pt x="1146456" y="2228425"/>
                </a:cubicBezTo>
                <a:cubicBezTo>
                  <a:pt x="1138980" y="2185664"/>
                  <a:pt x="1139766" y="2157857"/>
                  <a:pt x="1148817" y="2145003"/>
                </a:cubicBezTo>
                <a:cubicBezTo>
                  <a:pt x="1157868" y="2132149"/>
                  <a:pt x="1163377" y="2107489"/>
                  <a:pt x="1165344" y="2071024"/>
                </a:cubicBezTo>
                <a:close/>
                <a:moveTo>
                  <a:pt x="888319" y="2064728"/>
                </a:moveTo>
                <a:cubicBezTo>
                  <a:pt x="894222" y="2085584"/>
                  <a:pt x="895008" y="2100537"/>
                  <a:pt x="890680" y="2109588"/>
                </a:cubicBezTo>
                <a:cubicBezTo>
                  <a:pt x="886352" y="2118638"/>
                  <a:pt x="879268" y="2128869"/>
                  <a:pt x="869431" y="2140281"/>
                </a:cubicBezTo>
                <a:cubicBezTo>
                  <a:pt x="870349" y="2123098"/>
                  <a:pt x="871661" y="2111818"/>
                  <a:pt x="873366" y="2106440"/>
                </a:cubicBezTo>
                <a:cubicBezTo>
                  <a:pt x="875071" y="2101062"/>
                  <a:pt x="871661" y="2091356"/>
                  <a:pt x="863135" y="2077321"/>
                </a:cubicBezTo>
                <a:cubicBezTo>
                  <a:pt x="877170" y="2086633"/>
                  <a:pt x="883728" y="2090044"/>
                  <a:pt x="882810" y="2087552"/>
                </a:cubicBezTo>
                <a:cubicBezTo>
                  <a:pt x="881892" y="2085060"/>
                  <a:pt x="883728" y="2077452"/>
                  <a:pt x="888319" y="2064728"/>
                </a:cubicBezTo>
                <a:close/>
                <a:moveTo>
                  <a:pt x="1215712" y="2026952"/>
                </a:moveTo>
                <a:lnTo>
                  <a:pt x="1195056" y="2085478"/>
                </a:lnTo>
                <a:lnTo>
                  <a:pt x="1196824" y="2083617"/>
                </a:lnTo>
                <a:cubicBezTo>
                  <a:pt x="1203907" y="2080469"/>
                  <a:pt x="1210203" y="2061581"/>
                  <a:pt x="1215712" y="2026952"/>
                </a:cubicBezTo>
                <a:close/>
                <a:moveTo>
                  <a:pt x="913503" y="1982880"/>
                </a:moveTo>
                <a:cubicBezTo>
                  <a:pt x="913765" y="2000457"/>
                  <a:pt x="913241" y="2012524"/>
                  <a:pt x="911929" y="2019082"/>
                </a:cubicBezTo>
                <a:cubicBezTo>
                  <a:pt x="910617" y="2025641"/>
                  <a:pt x="906945" y="2034560"/>
                  <a:pt x="900911" y="2045840"/>
                </a:cubicBezTo>
                <a:cubicBezTo>
                  <a:pt x="900649" y="2030625"/>
                  <a:pt x="901173" y="2018558"/>
                  <a:pt x="902485" y="2009638"/>
                </a:cubicBezTo>
                <a:cubicBezTo>
                  <a:pt x="903797" y="2000719"/>
                  <a:pt x="907469" y="1991800"/>
                  <a:pt x="913503" y="1982880"/>
                </a:cubicBezTo>
                <a:close/>
                <a:moveTo>
                  <a:pt x="1203120" y="1957696"/>
                </a:moveTo>
                <a:cubicBezTo>
                  <a:pt x="1188036" y="1968189"/>
                  <a:pt x="1178854" y="1983405"/>
                  <a:pt x="1175575" y="2003342"/>
                </a:cubicBezTo>
                <a:cubicBezTo>
                  <a:pt x="1172296" y="2023280"/>
                  <a:pt x="1170984" y="2041643"/>
                  <a:pt x="1171640" y="2058433"/>
                </a:cubicBezTo>
                <a:cubicBezTo>
                  <a:pt x="1183314" y="2053055"/>
                  <a:pt x="1189872" y="2048071"/>
                  <a:pt x="1191315" y="2043480"/>
                </a:cubicBezTo>
                <a:cubicBezTo>
                  <a:pt x="1192758" y="2038889"/>
                  <a:pt x="1194594" y="2029182"/>
                  <a:pt x="1196824" y="2014360"/>
                </a:cubicBezTo>
                <a:cubicBezTo>
                  <a:pt x="1202071" y="1995472"/>
                  <a:pt x="1204170" y="1976584"/>
                  <a:pt x="1203120" y="1957696"/>
                </a:cubicBezTo>
                <a:close/>
                <a:moveTo>
                  <a:pt x="1392001" y="1951400"/>
                </a:moveTo>
                <a:cubicBezTo>
                  <a:pt x="1377966" y="1983274"/>
                  <a:pt x="1361964" y="2026559"/>
                  <a:pt x="1343994" y="2081256"/>
                </a:cubicBezTo>
                <a:cubicBezTo>
                  <a:pt x="1326024" y="2135952"/>
                  <a:pt x="1314744" y="2180811"/>
                  <a:pt x="1310153" y="2215833"/>
                </a:cubicBezTo>
                <a:cubicBezTo>
                  <a:pt x="1321827" y="2193797"/>
                  <a:pt x="1337829" y="2151299"/>
                  <a:pt x="1358160" y="2088338"/>
                </a:cubicBezTo>
                <a:cubicBezTo>
                  <a:pt x="1378491" y="2025378"/>
                  <a:pt x="1389771" y="1979732"/>
                  <a:pt x="1392001" y="1951400"/>
                </a:cubicBezTo>
                <a:close/>
                <a:moveTo>
                  <a:pt x="1258014" y="1939792"/>
                </a:moveTo>
                <a:cubicBezTo>
                  <a:pt x="1258014" y="1940579"/>
                  <a:pt x="1258604" y="1942350"/>
                  <a:pt x="1259784" y="1945104"/>
                </a:cubicBezTo>
                <a:cubicBezTo>
                  <a:pt x="1262145" y="1944317"/>
                  <a:pt x="1262145" y="1942743"/>
                  <a:pt x="1259784" y="1940382"/>
                </a:cubicBezTo>
                <a:cubicBezTo>
                  <a:pt x="1258604" y="1939202"/>
                  <a:pt x="1258014" y="1939005"/>
                  <a:pt x="1258014" y="1939792"/>
                </a:cubicBezTo>
                <a:close/>
                <a:moveTo>
                  <a:pt x="936916" y="1868863"/>
                </a:moveTo>
                <a:cubicBezTo>
                  <a:pt x="936916" y="1867683"/>
                  <a:pt x="937507" y="1869748"/>
                  <a:pt x="938687" y="1875061"/>
                </a:cubicBezTo>
                <a:cubicBezTo>
                  <a:pt x="941048" y="1885685"/>
                  <a:pt x="941048" y="1888046"/>
                  <a:pt x="938687" y="1882143"/>
                </a:cubicBezTo>
                <a:cubicBezTo>
                  <a:pt x="937507" y="1874471"/>
                  <a:pt x="936916" y="1870044"/>
                  <a:pt x="936916" y="1868863"/>
                </a:cubicBezTo>
                <a:close/>
                <a:moveTo>
                  <a:pt x="1329926" y="1840826"/>
                </a:moveTo>
                <a:cubicBezTo>
                  <a:pt x="1329533" y="1840039"/>
                  <a:pt x="1329238" y="1841220"/>
                  <a:pt x="1329041" y="1844368"/>
                </a:cubicBezTo>
                <a:cubicBezTo>
                  <a:pt x="1331795" y="1856960"/>
                  <a:pt x="1332582" y="1858534"/>
                  <a:pt x="1331402" y="1849090"/>
                </a:cubicBezTo>
                <a:cubicBezTo>
                  <a:pt x="1330812" y="1844367"/>
                  <a:pt x="1330320" y="1841613"/>
                  <a:pt x="1329926" y="1840826"/>
                </a:cubicBezTo>
                <a:close/>
                <a:moveTo>
                  <a:pt x="1058312" y="1768816"/>
                </a:moveTo>
                <a:cubicBezTo>
                  <a:pt x="1058049" y="1779964"/>
                  <a:pt x="1057000" y="1787572"/>
                  <a:pt x="1055164" y="1791639"/>
                </a:cubicBezTo>
                <a:cubicBezTo>
                  <a:pt x="1053327" y="1795705"/>
                  <a:pt x="1052278" y="1804887"/>
                  <a:pt x="1052016" y="1819183"/>
                </a:cubicBezTo>
                <a:cubicBezTo>
                  <a:pt x="1051753" y="1822201"/>
                  <a:pt x="1050704" y="1824037"/>
                  <a:pt x="1048868" y="1824692"/>
                </a:cubicBezTo>
                <a:cubicBezTo>
                  <a:pt x="1047031" y="1825349"/>
                  <a:pt x="1045982" y="1825611"/>
                  <a:pt x="1045720" y="1825479"/>
                </a:cubicBezTo>
                <a:lnTo>
                  <a:pt x="1026832" y="1875848"/>
                </a:lnTo>
                <a:cubicBezTo>
                  <a:pt x="1026963" y="1859190"/>
                  <a:pt x="1029848" y="1840563"/>
                  <a:pt x="1035488" y="1819971"/>
                </a:cubicBezTo>
                <a:cubicBezTo>
                  <a:pt x="1041129" y="1799377"/>
                  <a:pt x="1048736" y="1782326"/>
                  <a:pt x="1058312" y="1768816"/>
                </a:cubicBezTo>
                <a:close/>
                <a:moveTo>
                  <a:pt x="1253488" y="1756223"/>
                </a:moveTo>
                <a:cubicBezTo>
                  <a:pt x="1236830" y="1786654"/>
                  <a:pt x="1229222" y="1810789"/>
                  <a:pt x="1230665" y="1828628"/>
                </a:cubicBezTo>
                <a:cubicBezTo>
                  <a:pt x="1232108" y="1846466"/>
                  <a:pt x="1229222" y="1864305"/>
                  <a:pt x="1222008" y="1882143"/>
                </a:cubicBezTo>
                <a:cubicBezTo>
                  <a:pt x="1216368" y="1890014"/>
                  <a:pt x="1213482" y="1893162"/>
                  <a:pt x="1213351" y="1891588"/>
                </a:cubicBezTo>
                <a:cubicBezTo>
                  <a:pt x="1213220" y="1890014"/>
                  <a:pt x="1211908" y="1893162"/>
                  <a:pt x="1209416" y="1901032"/>
                </a:cubicBezTo>
                <a:cubicBezTo>
                  <a:pt x="1219385" y="1914411"/>
                  <a:pt x="1223058" y="1919133"/>
                  <a:pt x="1220434" y="1915198"/>
                </a:cubicBezTo>
                <a:cubicBezTo>
                  <a:pt x="1217811" y="1911263"/>
                  <a:pt x="1224632" y="1912837"/>
                  <a:pt x="1240896" y="1919920"/>
                </a:cubicBezTo>
                <a:cubicBezTo>
                  <a:pt x="1237486" y="1935004"/>
                  <a:pt x="1233289" y="1948908"/>
                  <a:pt x="1228304" y="1961631"/>
                </a:cubicBezTo>
                <a:cubicBezTo>
                  <a:pt x="1223320" y="1974354"/>
                  <a:pt x="1219123" y="1989832"/>
                  <a:pt x="1215712" y="2008064"/>
                </a:cubicBezTo>
                <a:cubicBezTo>
                  <a:pt x="1218729" y="2007802"/>
                  <a:pt x="1220566" y="2006753"/>
                  <a:pt x="1221221" y="2004916"/>
                </a:cubicBezTo>
                <a:cubicBezTo>
                  <a:pt x="1221877" y="2003080"/>
                  <a:pt x="1222139" y="2002030"/>
                  <a:pt x="1222008" y="2001768"/>
                </a:cubicBezTo>
                <a:cubicBezTo>
                  <a:pt x="1222271" y="2001900"/>
                  <a:pt x="1223320" y="2001637"/>
                  <a:pt x="1225156" y="2000981"/>
                </a:cubicBezTo>
                <a:cubicBezTo>
                  <a:pt x="1226993" y="2000325"/>
                  <a:pt x="1228042" y="1998489"/>
                  <a:pt x="1228304" y="1995472"/>
                </a:cubicBezTo>
                <a:cubicBezTo>
                  <a:pt x="1242339" y="1962680"/>
                  <a:pt x="1247324" y="1940120"/>
                  <a:pt x="1243257" y="1927790"/>
                </a:cubicBezTo>
                <a:cubicBezTo>
                  <a:pt x="1239191" y="1915460"/>
                  <a:pt x="1236306" y="1902343"/>
                  <a:pt x="1234600" y="1888440"/>
                </a:cubicBezTo>
                <a:cubicBezTo>
                  <a:pt x="1238535" y="1868765"/>
                  <a:pt x="1243257" y="1846729"/>
                  <a:pt x="1248766" y="1822331"/>
                </a:cubicBezTo>
                <a:cubicBezTo>
                  <a:pt x="1254275" y="1797935"/>
                  <a:pt x="1255849" y="1775898"/>
                  <a:pt x="1253488" y="1756223"/>
                </a:cubicBezTo>
                <a:close/>
                <a:moveTo>
                  <a:pt x="1063624" y="1749829"/>
                </a:moveTo>
                <a:cubicBezTo>
                  <a:pt x="1064936" y="1749435"/>
                  <a:pt x="1063689" y="1752879"/>
                  <a:pt x="1059886" y="1760158"/>
                </a:cubicBezTo>
                <a:cubicBezTo>
                  <a:pt x="1056082" y="1767438"/>
                  <a:pt x="1054049" y="1769701"/>
                  <a:pt x="1053786" y="1766946"/>
                </a:cubicBezTo>
                <a:lnTo>
                  <a:pt x="1054688" y="1759328"/>
                </a:lnTo>
                <a:lnTo>
                  <a:pt x="1059738" y="1753297"/>
                </a:lnTo>
                <a:cubicBezTo>
                  <a:pt x="1061673" y="1751182"/>
                  <a:pt x="1062968" y="1750025"/>
                  <a:pt x="1063624" y="1749829"/>
                </a:cubicBezTo>
                <a:close/>
                <a:moveTo>
                  <a:pt x="1315563" y="1741861"/>
                </a:moveTo>
                <a:cubicBezTo>
                  <a:pt x="1315170" y="1741861"/>
                  <a:pt x="1315465" y="1742451"/>
                  <a:pt x="1316449" y="1743631"/>
                </a:cubicBezTo>
                <a:cubicBezTo>
                  <a:pt x="1321564" y="1745992"/>
                  <a:pt x="1322351" y="1745992"/>
                  <a:pt x="1318810" y="1743631"/>
                </a:cubicBezTo>
                <a:cubicBezTo>
                  <a:pt x="1317039" y="1742451"/>
                  <a:pt x="1315957" y="1741861"/>
                  <a:pt x="1315563" y="1741861"/>
                </a:cubicBezTo>
                <a:close/>
                <a:moveTo>
                  <a:pt x="1302086" y="1674572"/>
                </a:moveTo>
                <a:cubicBezTo>
                  <a:pt x="1303398" y="1674310"/>
                  <a:pt x="1304512" y="1675818"/>
                  <a:pt x="1305431" y="1679097"/>
                </a:cubicBezTo>
                <a:cubicBezTo>
                  <a:pt x="1307267" y="1685655"/>
                  <a:pt x="1306742" y="1688279"/>
                  <a:pt x="1303857" y="1686967"/>
                </a:cubicBezTo>
                <a:cubicBezTo>
                  <a:pt x="1303201" y="1687885"/>
                  <a:pt x="1301364" y="1689197"/>
                  <a:pt x="1298348" y="1690902"/>
                </a:cubicBezTo>
                <a:cubicBezTo>
                  <a:pt x="1295331" y="1692607"/>
                  <a:pt x="1295068" y="1689197"/>
                  <a:pt x="1297561" y="1680671"/>
                </a:cubicBezTo>
                <a:cubicBezTo>
                  <a:pt x="1299266" y="1676867"/>
                  <a:pt x="1300774" y="1674834"/>
                  <a:pt x="1302086" y="1674572"/>
                </a:cubicBezTo>
                <a:close/>
                <a:moveTo>
                  <a:pt x="1130733" y="1539334"/>
                </a:moveTo>
                <a:lnTo>
                  <a:pt x="1111211" y="1619862"/>
                </a:lnTo>
                <a:lnTo>
                  <a:pt x="1109467" y="1620859"/>
                </a:lnTo>
                <a:cubicBezTo>
                  <a:pt x="1108811" y="1622695"/>
                  <a:pt x="1108549" y="1623745"/>
                  <a:pt x="1108680" y="1624007"/>
                </a:cubicBezTo>
                <a:cubicBezTo>
                  <a:pt x="1111106" y="1606824"/>
                  <a:pt x="1114615" y="1589837"/>
                  <a:pt x="1119206" y="1573048"/>
                </a:cubicBezTo>
                <a:close/>
                <a:moveTo>
                  <a:pt x="1425449" y="1514318"/>
                </a:moveTo>
                <a:cubicBezTo>
                  <a:pt x="1425711" y="1514712"/>
                  <a:pt x="1427154" y="1515597"/>
                  <a:pt x="1429777" y="1516974"/>
                </a:cubicBezTo>
                <a:lnTo>
                  <a:pt x="1436073" y="1516974"/>
                </a:lnTo>
                <a:cubicBezTo>
                  <a:pt x="1435024" y="1516581"/>
                  <a:pt x="1432400" y="1515794"/>
                  <a:pt x="1428203" y="1514614"/>
                </a:cubicBezTo>
                <a:cubicBezTo>
                  <a:pt x="1426104" y="1514023"/>
                  <a:pt x="1425186" y="1513925"/>
                  <a:pt x="1425449" y="1514318"/>
                </a:cubicBezTo>
                <a:close/>
                <a:moveTo>
                  <a:pt x="1354225" y="1447718"/>
                </a:moveTo>
                <a:cubicBezTo>
                  <a:pt x="1327467" y="1467262"/>
                  <a:pt x="1310153" y="1503726"/>
                  <a:pt x="1302283" y="1557112"/>
                </a:cubicBezTo>
                <a:cubicBezTo>
                  <a:pt x="1294413" y="1610497"/>
                  <a:pt x="1286542" y="1657979"/>
                  <a:pt x="1278672" y="1699559"/>
                </a:cubicBezTo>
                <a:lnTo>
                  <a:pt x="1280970" y="1701553"/>
                </a:lnTo>
                <a:lnTo>
                  <a:pt x="1281329" y="1701330"/>
                </a:lnTo>
                <a:cubicBezTo>
                  <a:pt x="1284083" y="1700543"/>
                  <a:pt x="1289494" y="1699953"/>
                  <a:pt x="1297561" y="1699559"/>
                </a:cubicBezTo>
                <a:cubicBezTo>
                  <a:pt x="1300184" y="1701789"/>
                  <a:pt x="1302807" y="1702051"/>
                  <a:pt x="1305431" y="1700346"/>
                </a:cubicBezTo>
                <a:cubicBezTo>
                  <a:pt x="1308054" y="1698641"/>
                  <a:pt x="1313825" y="1681589"/>
                  <a:pt x="1322745" y="1649191"/>
                </a:cubicBezTo>
                <a:cubicBezTo>
                  <a:pt x="1331926" y="1630565"/>
                  <a:pt x="1338747" y="1612727"/>
                  <a:pt x="1343207" y="1595675"/>
                </a:cubicBezTo>
                <a:cubicBezTo>
                  <a:pt x="1347666" y="1578623"/>
                  <a:pt x="1351339" y="1560784"/>
                  <a:pt x="1354225" y="1542158"/>
                </a:cubicBezTo>
                <a:close/>
                <a:moveTo>
                  <a:pt x="1096088" y="1403646"/>
                </a:moveTo>
                <a:cubicBezTo>
                  <a:pt x="1096612" y="1452440"/>
                  <a:pt x="1087693" y="1502808"/>
                  <a:pt x="1069330" y="1554751"/>
                </a:cubicBezTo>
                <a:cubicBezTo>
                  <a:pt x="1050966" y="1606693"/>
                  <a:pt x="1038899" y="1650765"/>
                  <a:pt x="1033128" y="1686967"/>
                </a:cubicBezTo>
                <a:lnTo>
                  <a:pt x="1007943" y="1831776"/>
                </a:lnTo>
                <a:cubicBezTo>
                  <a:pt x="1013321" y="1814855"/>
                  <a:pt x="1018306" y="1795180"/>
                  <a:pt x="1022896" y="1772750"/>
                </a:cubicBezTo>
                <a:cubicBezTo>
                  <a:pt x="1027487" y="1750321"/>
                  <a:pt x="1037194" y="1732219"/>
                  <a:pt x="1052016" y="1718447"/>
                </a:cubicBezTo>
                <a:cubicBezTo>
                  <a:pt x="1062902" y="1711364"/>
                  <a:pt x="1067887" y="1709790"/>
                  <a:pt x="1066969" y="1713725"/>
                </a:cubicBezTo>
                <a:cubicBezTo>
                  <a:pt x="1066051" y="1717660"/>
                  <a:pt x="1069461" y="1712938"/>
                  <a:pt x="1077200" y="1699559"/>
                </a:cubicBezTo>
                <a:cubicBezTo>
                  <a:pt x="1080348" y="1689721"/>
                  <a:pt x="1083496" y="1679491"/>
                  <a:pt x="1086644" y="1668866"/>
                </a:cubicBezTo>
                <a:cubicBezTo>
                  <a:pt x="1089792" y="1658241"/>
                  <a:pt x="1092940" y="1649584"/>
                  <a:pt x="1096088" y="1642895"/>
                </a:cubicBezTo>
                <a:lnTo>
                  <a:pt x="1096088" y="1680671"/>
                </a:lnTo>
                <a:cubicBezTo>
                  <a:pt x="1096219" y="1680933"/>
                  <a:pt x="1095957" y="1681982"/>
                  <a:pt x="1095301" y="1683819"/>
                </a:cubicBezTo>
                <a:cubicBezTo>
                  <a:pt x="1094645" y="1685655"/>
                  <a:pt x="1092809" y="1686705"/>
                  <a:pt x="1089792" y="1686967"/>
                </a:cubicBezTo>
                <a:cubicBezTo>
                  <a:pt x="1089529" y="1695493"/>
                  <a:pt x="1088480" y="1700477"/>
                  <a:pt x="1086644" y="1701920"/>
                </a:cubicBezTo>
                <a:cubicBezTo>
                  <a:pt x="1084807" y="1703363"/>
                  <a:pt x="1083758" y="1706773"/>
                  <a:pt x="1083496" y="1712151"/>
                </a:cubicBezTo>
                <a:lnTo>
                  <a:pt x="1070904" y="1718447"/>
                </a:lnTo>
                <a:cubicBezTo>
                  <a:pt x="1070641" y="1718447"/>
                  <a:pt x="1069592" y="1718447"/>
                  <a:pt x="1067756" y="1718447"/>
                </a:cubicBezTo>
                <a:cubicBezTo>
                  <a:pt x="1065919" y="1718447"/>
                  <a:pt x="1064870" y="1718447"/>
                  <a:pt x="1064608" y="1718447"/>
                </a:cubicBezTo>
                <a:lnTo>
                  <a:pt x="1064608" y="1743631"/>
                </a:lnTo>
                <a:cubicBezTo>
                  <a:pt x="1064345" y="1743631"/>
                  <a:pt x="1063296" y="1743631"/>
                  <a:pt x="1061460" y="1743631"/>
                </a:cubicBezTo>
                <a:cubicBezTo>
                  <a:pt x="1059623" y="1743631"/>
                  <a:pt x="1058574" y="1743631"/>
                  <a:pt x="1058312" y="1743631"/>
                </a:cubicBezTo>
                <a:cubicBezTo>
                  <a:pt x="1056672" y="1750026"/>
                  <a:pt x="1055475" y="1755166"/>
                  <a:pt x="1054721" y="1759052"/>
                </a:cubicBezTo>
                <a:lnTo>
                  <a:pt x="1054688" y="1759328"/>
                </a:lnTo>
                <a:lnTo>
                  <a:pt x="1052016" y="1762519"/>
                </a:lnTo>
                <a:cubicBezTo>
                  <a:pt x="1040162" y="1780319"/>
                  <a:pt x="1021196" y="1830065"/>
                  <a:pt x="995118" y="1911759"/>
                </a:cubicBezTo>
                <a:cubicBezTo>
                  <a:pt x="969040" y="1993451"/>
                  <a:pt x="944012" y="2075844"/>
                  <a:pt x="920032" y="2158936"/>
                </a:cubicBezTo>
                <a:cubicBezTo>
                  <a:pt x="896053" y="2242028"/>
                  <a:pt x="881284" y="2294572"/>
                  <a:pt x="875727" y="2316569"/>
                </a:cubicBezTo>
                <a:lnTo>
                  <a:pt x="850543" y="2404714"/>
                </a:lnTo>
                <a:cubicBezTo>
                  <a:pt x="850543" y="2404976"/>
                  <a:pt x="850543" y="2406025"/>
                  <a:pt x="850543" y="2407862"/>
                </a:cubicBezTo>
                <a:cubicBezTo>
                  <a:pt x="850543" y="2409698"/>
                  <a:pt x="850543" y="2410747"/>
                  <a:pt x="850543" y="2411010"/>
                </a:cubicBezTo>
                <a:cubicBezTo>
                  <a:pt x="851592" y="2409961"/>
                  <a:pt x="849493" y="2412059"/>
                  <a:pt x="844247" y="2417306"/>
                </a:cubicBezTo>
                <a:cubicBezTo>
                  <a:pt x="848838" y="2375201"/>
                  <a:pt x="860118" y="2328768"/>
                  <a:pt x="878088" y="2278007"/>
                </a:cubicBezTo>
                <a:cubicBezTo>
                  <a:pt x="896058" y="2227244"/>
                  <a:pt x="912060" y="2179238"/>
                  <a:pt x="926095" y="2133985"/>
                </a:cubicBezTo>
                <a:cubicBezTo>
                  <a:pt x="928194" y="2114965"/>
                  <a:pt x="927144" y="2104210"/>
                  <a:pt x="922947" y="2101718"/>
                </a:cubicBezTo>
                <a:cubicBezTo>
                  <a:pt x="918750" y="2099226"/>
                  <a:pt x="917700" y="2086896"/>
                  <a:pt x="919799" y="2064728"/>
                </a:cubicBezTo>
                <a:cubicBezTo>
                  <a:pt x="926226" y="2036396"/>
                  <a:pt x="935408" y="2000194"/>
                  <a:pt x="947344" y="1956122"/>
                </a:cubicBezTo>
                <a:cubicBezTo>
                  <a:pt x="959280" y="1912050"/>
                  <a:pt x="973184" y="1878996"/>
                  <a:pt x="989055" y="1856960"/>
                </a:cubicBezTo>
                <a:lnTo>
                  <a:pt x="951279" y="2014360"/>
                </a:lnTo>
                <a:cubicBezTo>
                  <a:pt x="961248" y="1992587"/>
                  <a:pt x="971217" y="1963730"/>
                  <a:pt x="981185" y="1927790"/>
                </a:cubicBezTo>
                <a:cubicBezTo>
                  <a:pt x="991154" y="1891850"/>
                  <a:pt x="997975" y="1866142"/>
                  <a:pt x="1001647" y="1850663"/>
                </a:cubicBezTo>
                <a:lnTo>
                  <a:pt x="976463" y="1838072"/>
                </a:lnTo>
                <a:cubicBezTo>
                  <a:pt x="973184" y="1826791"/>
                  <a:pt x="971872" y="1821020"/>
                  <a:pt x="972528" y="1820758"/>
                </a:cubicBezTo>
                <a:cubicBezTo>
                  <a:pt x="973184" y="1820495"/>
                  <a:pt x="976594" y="1817872"/>
                  <a:pt x="982759" y="1812887"/>
                </a:cubicBezTo>
                <a:cubicBezTo>
                  <a:pt x="982759" y="1812625"/>
                  <a:pt x="982759" y="1811576"/>
                  <a:pt x="982759" y="1809740"/>
                </a:cubicBezTo>
                <a:cubicBezTo>
                  <a:pt x="982759" y="1807903"/>
                  <a:pt x="982759" y="1806854"/>
                  <a:pt x="982759" y="1806592"/>
                </a:cubicBezTo>
                <a:lnTo>
                  <a:pt x="970167" y="1793999"/>
                </a:lnTo>
                <a:cubicBezTo>
                  <a:pt x="964921" y="1800296"/>
                  <a:pt x="962822" y="1806592"/>
                  <a:pt x="963871" y="1812887"/>
                </a:cubicBezTo>
                <a:cubicBezTo>
                  <a:pt x="960986" y="1818921"/>
                  <a:pt x="958887" y="1824168"/>
                  <a:pt x="957575" y="1828628"/>
                </a:cubicBezTo>
                <a:cubicBezTo>
                  <a:pt x="956264" y="1833087"/>
                  <a:pt x="954165" y="1838334"/>
                  <a:pt x="951279" y="1844368"/>
                </a:cubicBezTo>
                <a:cubicBezTo>
                  <a:pt x="951279" y="1823643"/>
                  <a:pt x="952853" y="1806854"/>
                  <a:pt x="956001" y="1793999"/>
                </a:cubicBezTo>
                <a:cubicBezTo>
                  <a:pt x="959149" y="1781145"/>
                  <a:pt x="963871" y="1764356"/>
                  <a:pt x="970167" y="1743631"/>
                </a:cubicBezTo>
                <a:cubicBezTo>
                  <a:pt x="983415" y="1698772"/>
                  <a:pt x="997844" y="1651552"/>
                  <a:pt x="1013452" y="1601970"/>
                </a:cubicBezTo>
                <a:cubicBezTo>
                  <a:pt x="1029061" y="1552389"/>
                  <a:pt x="1041916" y="1505169"/>
                  <a:pt x="1052016" y="1460310"/>
                </a:cubicBezTo>
                <a:lnTo>
                  <a:pt x="1058312" y="1472902"/>
                </a:lnTo>
                <a:cubicBezTo>
                  <a:pt x="1060673" y="1493626"/>
                  <a:pt x="1049655" y="1541896"/>
                  <a:pt x="1025258" y="1617711"/>
                </a:cubicBezTo>
                <a:cubicBezTo>
                  <a:pt x="1000860" y="1693525"/>
                  <a:pt x="986694" y="1748091"/>
                  <a:pt x="982759" y="1781407"/>
                </a:cubicBezTo>
                <a:cubicBezTo>
                  <a:pt x="992087" y="1762986"/>
                  <a:pt x="1005612" y="1724277"/>
                  <a:pt x="1023334" y="1665281"/>
                </a:cubicBezTo>
                <a:cubicBezTo>
                  <a:pt x="1041056" y="1606285"/>
                  <a:pt x="1057379" y="1549387"/>
                  <a:pt x="1072303" y="1494588"/>
                </a:cubicBezTo>
                <a:cubicBezTo>
                  <a:pt x="1087227" y="1439790"/>
                  <a:pt x="1095155" y="1409476"/>
                  <a:pt x="1096088" y="1403646"/>
                </a:cubicBezTo>
                <a:close/>
                <a:moveTo>
                  <a:pt x="1468094" y="1373248"/>
                </a:moveTo>
                <a:cubicBezTo>
                  <a:pt x="1468193" y="1373445"/>
                  <a:pt x="1468537" y="1374133"/>
                  <a:pt x="1469127" y="1375314"/>
                </a:cubicBezTo>
                <a:cubicBezTo>
                  <a:pt x="1471488" y="1380036"/>
                  <a:pt x="1473062" y="1383184"/>
                  <a:pt x="1473849" y="1384758"/>
                </a:cubicBezTo>
                <a:cubicBezTo>
                  <a:pt x="1469718" y="1376494"/>
                  <a:pt x="1467799" y="1372658"/>
                  <a:pt x="1468094" y="1373248"/>
                </a:cubicBezTo>
                <a:close/>
                <a:moveTo>
                  <a:pt x="1332818" y="1296614"/>
                </a:moveTo>
                <a:lnTo>
                  <a:pt x="1329041" y="1315502"/>
                </a:lnTo>
                <a:cubicBezTo>
                  <a:pt x="1329172" y="1315764"/>
                  <a:pt x="1328910" y="1316813"/>
                  <a:pt x="1328254" y="1318649"/>
                </a:cubicBezTo>
                <a:cubicBezTo>
                  <a:pt x="1327598" y="1320486"/>
                  <a:pt x="1325762" y="1321535"/>
                  <a:pt x="1322745" y="1321798"/>
                </a:cubicBezTo>
                <a:close/>
                <a:moveTo>
                  <a:pt x="1335337" y="1284022"/>
                </a:moveTo>
                <a:cubicBezTo>
                  <a:pt x="1335337" y="1282972"/>
                  <a:pt x="1335337" y="1285071"/>
                  <a:pt x="1335337" y="1290317"/>
                </a:cubicBezTo>
                <a:lnTo>
                  <a:pt x="1332818" y="1296614"/>
                </a:lnTo>
                <a:close/>
                <a:moveTo>
                  <a:pt x="1350585" y="1229325"/>
                </a:moveTo>
                <a:cubicBezTo>
                  <a:pt x="1350978" y="1228538"/>
                  <a:pt x="1350880" y="1230505"/>
                  <a:pt x="1350290" y="1235227"/>
                </a:cubicBezTo>
                <a:cubicBezTo>
                  <a:pt x="1349109" y="1244671"/>
                  <a:pt x="1348322" y="1246245"/>
                  <a:pt x="1347929" y="1239949"/>
                </a:cubicBezTo>
                <a:cubicBezTo>
                  <a:pt x="1349306" y="1233653"/>
                  <a:pt x="1350191" y="1230112"/>
                  <a:pt x="1350585" y="1229325"/>
                </a:cubicBezTo>
                <a:close/>
                <a:moveTo>
                  <a:pt x="1448665" y="1195877"/>
                </a:moveTo>
                <a:cubicBezTo>
                  <a:pt x="1440795" y="1220930"/>
                  <a:pt x="1429777" y="1255820"/>
                  <a:pt x="1415611" y="1300548"/>
                </a:cubicBezTo>
                <a:cubicBezTo>
                  <a:pt x="1401445" y="1345277"/>
                  <a:pt x="1393575" y="1381741"/>
                  <a:pt x="1392001" y="1409942"/>
                </a:cubicBezTo>
                <a:cubicBezTo>
                  <a:pt x="1402232" y="1375051"/>
                  <a:pt x="1413250" y="1339374"/>
                  <a:pt x="1425055" y="1302910"/>
                </a:cubicBezTo>
                <a:cubicBezTo>
                  <a:pt x="1436860" y="1266445"/>
                  <a:pt x="1444730" y="1230768"/>
                  <a:pt x="1448665" y="1195877"/>
                </a:cubicBezTo>
                <a:close/>
                <a:moveTo>
                  <a:pt x="1429777" y="1139213"/>
                </a:moveTo>
                <a:lnTo>
                  <a:pt x="1373113" y="1372166"/>
                </a:lnTo>
                <a:cubicBezTo>
                  <a:pt x="1381901" y="1359836"/>
                  <a:pt x="1387935" y="1345145"/>
                  <a:pt x="1391214" y="1328094"/>
                </a:cubicBezTo>
                <a:cubicBezTo>
                  <a:pt x="1394493" y="1311042"/>
                  <a:pt x="1398953" y="1290055"/>
                  <a:pt x="1404593" y="1265133"/>
                </a:cubicBezTo>
                <a:cubicBezTo>
                  <a:pt x="1411545" y="1245720"/>
                  <a:pt x="1418103" y="1224734"/>
                  <a:pt x="1424268" y="1202173"/>
                </a:cubicBezTo>
                <a:cubicBezTo>
                  <a:pt x="1430433" y="1179612"/>
                  <a:pt x="1432269" y="1158626"/>
                  <a:pt x="1429777" y="1139213"/>
                </a:cubicBezTo>
                <a:close/>
                <a:moveTo>
                  <a:pt x="1480145" y="1076253"/>
                </a:moveTo>
                <a:lnTo>
                  <a:pt x="1473849" y="1082549"/>
                </a:lnTo>
                <a:cubicBezTo>
                  <a:pt x="1482375" y="1090156"/>
                  <a:pt x="1485786" y="1090681"/>
                  <a:pt x="1484080" y="1084123"/>
                </a:cubicBezTo>
                <a:cubicBezTo>
                  <a:pt x="1482375" y="1077564"/>
                  <a:pt x="1481064" y="1074941"/>
                  <a:pt x="1480145" y="1076253"/>
                </a:cubicBezTo>
                <a:close/>
                <a:moveTo>
                  <a:pt x="1291265" y="1069956"/>
                </a:moveTo>
                <a:cubicBezTo>
                  <a:pt x="1289559" y="1107339"/>
                  <a:pt x="1281952" y="1144328"/>
                  <a:pt x="1268442" y="1180924"/>
                </a:cubicBezTo>
                <a:cubicBezTo>
                  <a:pt x="1254931" y="1217520"/>
                  <a:pt x="1245750" y="1256083"/>
                  <a:pt x="1240896" y="1296614"/>
                </a:cubicBezTo>
                <a:cubicBezTo>
                  <a:pt x="1235387" y="1302122"/>
                  <a:pt x="1232239" y="1306845"/>
                  <a:pt x="1231452" y="1310780"/>
                </a:cubicBezTo>
                <a:cubicBezTo>
                  <a:pt x="1230665" y="1314715"/>
                  <a:pt x="1227517" y="1322585"/>
                  <a:pt x="1222008" y="1334390"/>
                </a:cubicBezTo>
                <a:cubicBezTo>
                  <a:pt x="1221484" y="1340686"/>
                  <a:pt x="1219385" y="1346982"/>
                  <a:pt x="1215712" y="1353278"/>
                </a:cubicBezTo>
                <a:cubicBezTo>
                  <a:pt x="1212040" y="1359574"/>
                  <a:pt x="1209941" y="1365870"/>
                  <a:pt x="1209416" y="1372166"/>
                </a:cubicBezTo>
                <a:lnTo>
                  <a:pt x="1089792" y="1831776"/>
                </a:lnTo>
                <a:cubicBezTo>
                  <a:pt x="1079954" y="1864174"/>
                  <a:pt x="1074445" y="1890670"/>
                  <a:pt x="1073265" y="1911263"/>
                </a:cubicBezTo>
                <a:cubicBezTo>
                  <a:pt x="1072084" y="1931856"/>
                  <a:pt x="1058705" y="1959926"/>
                  <a:pt x="1033128" y="1995472"/>
                </a:cubicBezTo>
                <a:lnTo>
                  <a:pt x="1020536" y="2008064"/>
                </a:lnTo>
                <a:cubicBezTo>
                  <a:pt x="1013190" y="1974223"/>
                  <a:pt x="1015289" y="1942743"/>
                  <a:pt x="1026832" y="1913624"/>
                </a:cubicBezTo>
                <a:cubicBezTo>
                  <a:pt x="1038374" y="1884505"/>
                  <a:pt x="1046769" y="1853025"/>
                  <a:pt x="1052016" y="1819183"/>
                </a:cubicBezTo>
                <a:lnTo>
                  <a:pt x="1070904" y="1812887"/>
                </a:lnTo>
                <a:cubicBezTo>
                  <a:pt x="1070773" y="1813150"/>
                  <a:pt x="1071035" y="1812625"/>
                  <a:pt x="1071691" y="1811313"/>
                </a:cubicBezTo>
                <a:cubicBezTo>
                  <a:pt x="1072347" y="1810002"/>
                  <a:pt x="1074183" y="1806329"/>
                  <a:pt x="1077200" y="1800296"/>
                </a:cubicBezTo>
                <a:cubicBezTo>
                  <a:pt x="1076937" y="1800033"/>
                  <a:pt x="1075888" y="1798984"/>
                  <a:pt x="1074052" y="1797147"/>
                </a:cubicBezTo>
                <a:cubicBezTo>
                  <a:pt x="1072215" y="1795311"/>
                  <a:pt x="1071166" y="1794262"/>
                  <a:pt x="1070904" y="1793999"/>
                </a:cubicBezTo>
                <a:lnTo>
                  <a:pt x="1064608" y="1793999"/>
                </a:lnTo>
                <a:cubicBezTo>
                  <a:pt x="1065657" y="1781407"/>
                  <a:pt x="1069854" y="1768816"/>
                  <a:pt x="1077200" y="1756223"/>
                </a:cubicBezTo>
                <a:cubicBezTo>
                  <a:pt x="1077200" y="1748353"/>
                  <a:pt x="1077200" y="1745205"/>
                  <a:pt x="1077200" y="1746779"/>
                </a:cubicBezTo>
                <a:cubicBezTo>
                  <a:pt x="1077200" y="1748353"/>
                  <a:pt x="1077200" y="1745205"/>
                  <a:pt x="1077200" y="1737335"/>
                </a:cubicBezTo>
                <a:cubicBezTo>
                  <a:pt x="1079823" y="1730384"/>
                  <a:pt x="1080872" y="1728547"/>
                  <a:pt x="1080348" y="1731826"/>
                </a:cubicBezTo>
                <a:cubicBezTo>
                  <a:pt x="1079823" y="1735105"/>
                  <a:pt x="1080872" y="1728547"/>
                  <a:pt x="1083496" y="1712151"/>
                </a:cubicBezTo>
                <a:cubicBezTo>
                  <a:pt x="1089005" y="1725923"/>
                  <a:pt x="1092153" y="1731433"/>
                  <a:pt x="1092940" y="1728678"/>
                </a:cubicBezTo>
                <a:cubicBezTo>
                  <a:pt x="1093727" y="1725923"/>
                  <a:pt x="1096875" y="1726711"/>
                  <a:pt x="1102384" y="1731039"/>
                </a:cubicBezTo>
                <a:cubicBezTo>
                  <a:pt x="1104089" y="1717660"/>
                  <a:pt x="1108549" y="1701920"/>
                  <a:pt x="1115763" y="1683819"/>
                </a:cubicBezTo>
                <a:cubicBezTo>
                  <a:pt x="1122977" y="1665718"/>
                  <a:pt x="1122715" y="1649978"/>
                  <a:pt x="1114976" y="1636599"/>
                </a:cubicBezTo>
                <a:cubicBezTo>
                  <a:pt x="1111959" y="1636336"/>
                  <a:pt x="1110123" y="1635287"/>
                  <a:pt x="1109467" y="1633451"/>
                </a:cubicBezTo>
                <a:cubicBezTo>
                  <a:pt x="1108811" y="1631615"/>
                  <a:pt x="1108549" y="1630565"/>
                  <a:pt x="1108680" y="1630303"/>
                </a:cubicBezTo>
                <a:lnTo>
                  <a:pt x="1111211" y="1619862"/>
                </a:lnTo>
                <a:lnTo>
                  <a:pt x="1114976" y="1617711"/>
                </a:lnTo>
                <a:cubicBezTo>
                  <a:pt x="1114976" y="1617449"/>
                  <a:pt x="1114976" y="1616399"/>
                  <a:pt x="1114976" y="1614563"/>
                </a:cubicBezTo>
                <a:cubicBezTo>
                  <a:pt x="1114976" y="1612727"/>
                  <a:pt x="1114976" y="1611677"/>
                  <a:pt x="1114976" y="1611415"/>
                </a:cubicBezTo>
                <a:cubicBezTo>
                  <a:pt x="1115238" y="1611152"/>
                  <a:pt x="1116288" y="1610103"/>
                  <a:pt x="1118124" y="1608267"/>
                </a:cubicBezTo>
                <a:cubicBezTo>
                  <a:pt x="1119960" y="1606431"/>
                  <a:pt x="1121010" y="1605381"/>
                  <a:pt x="1121272" y="1605119"/>
                </a:cubicBezTo>
                <a:lnTo>
                  <a:pt x="1127568" y="1579935"/>
                </a:lnTo>
                <a:cubicBezTo>
                  <a:pt x="1147768" y="1543601"/>
                  <a:pt x="1157736" y="1513958"/>
                  <a:pt x="1157474" y="1491003"/>
                </a:cubicBezTo>
                <a:cubicBezTo>
                  <a:pt x="1157343" y="1479526"/>
                  <a:pt x="1157408" y="1467557"/>
                  <a:pt x="1157671" y="1455096"/>
                </a:cubicBezTo>
                <a:lnTo>
                  <a:pt x="1158688" y="1426405"/>
                </a:lnTo>
                <a:lnTo>
                  <a:pt x="1156662" y="1448161"/>
                </a:lnTo>
                <a:cubicBezTo>
                  <a:pt x="1153170" y="1473640"/>
                  <a:pt x="1146358" y="1498677"/>
                  <a:pt x="1136225" y="1523271"/>
                </a:cubicBezTo>
                <a:lnTo>
                  <a:pt x="1130733" y="1539334"/>
                </a:lnTo>
                <a:lnTo>
                  <a:pt x="1158787" y="1423612"/>
                </a:lnTo>
                <a:lnTo>
                  <a:pt x="1159048" y="1416238"/>
                </a:lnTo>
                <a:cubicBezTo>
                  <a:pt x="1159310" y="1416238"/>
                  <a:pt x="1160360" y="1416238"/>
                  <a:pt x="1162196" y="1416238"/>
                </a:cubicBezTo>
                <a:cubicBezTo>
                  <a:pt x="1164032" y="1416238"/>
                  <a:pt x="1165082" y="1416238"/>
                  <a:pt x="1165344" y="1416238"/>
                </a:cubicBezTo>
                <a:lnTo>
                  <a:pt x="1165344" y="1409942"/>
                </a:lnTo>
                <a:cubicBezTo>
                  <a:pt x="1165606" y="1409942"/>
                  <a:pt x="1166656" y="1409942"/>
                  <a:pt x="1168492" y="1409942"/>
                </a:cubicBezTo>
                <a:cubicBezTo>
                  <a:pt x="1170328" y="1409942"/>
                  <a:pt x="1171378" y="1409942"/>
                  <a:pt x="1171640" y="1409942"/>
                </a:cubicBezTo>
                <a:cubicBezTo>
                  <a:pt x="1171640" y="1409680"/>
                  <a:pt x="1171640" y="1408630"/>
                  <a:pt x="1171640" y="1406794"/>
                </a:cubicBezTo>
                <a:cubicBezTo>
                  <a:pt x="1171640" y="1404957"/>
                  <a:pt x="1171640" y="1403908"/>
                  <a:pt x="1171640" y="1403646"/>
                </a:cubicBezTo>
                <a:cubicBezTo>
                  <a:pt x="1186200" y="1380167"/>
                  <a:pt x="1193283" y="1356294"/>
                  <a:pt x="1192889" y="1332029"/>
                </a:cubicBezTo>
                <a:cubicBezTo>
                  <a:pt x="1192496" y="1307763"/>
                  <a:pt x="1191709" y="1291760"/>
                  <a:pt x="1190528" y="1284022"/>
                </a:cubicBezTo>
                <a:cubicBezTo>
                  <a:pt x="1194463" y="1272741"/>
                  <a:pt x="1200759" y="1254377"/>
                  <a:pt x="1209416" y="1228931"/>
                </a:cubicBezTo>
                <a:cubicBezTo>
                  <a:pt x="1218073" y="1203485"/>
                  <a:pt x="1224369" y="1181973"/>
                  <a:pt x="1228304" y="1164397"/>
                </a:cubicBezTo>
                <a:cubicBezTo>
                  <a:pt x="1229747" y="1192204"/>
                  <a:pt x="1225287" y="1216864"/>
                  <a:pt x="1214925" y="1238375"/>
                </a:cubicBezTo>
                <a:cubicBezTo>
                  <a:pt x="1204563" y="1259887"/>
                  <a:pt x="1198529" y="1281398"/>
                  <a:pt x="1196824" y="1302910"/>
                </a:cubicBezTo>
                <a:lnTo>
                  <a:pt x="1209416" y="1277725"/>
                </a:lnTo>
                <a:cubicBezTo>
                  <a:pt x="1212302" y="1271429"/>
                  <a:pt x="1214401" y="1265133"/>
                  <a:pt x="1215712" y="1258837"/>
                </a:cubicBezTo>
                <a:cubicBezTo>
                  <a:pt x="1217024" y="1252541"/>
                  <a:pt x="1219123" y="1246245"/>
                  <a:pt x="1222008" y="1239949"/>
                </a:cubicBezTo>
                <a:close/>
                <a:moveTo>
                  <a:pt x="1410889" y="969220"/>
                </a:moveTo>
                <a:lnTo>
                  <a:pt x="1398297" y="1057364"/>
                </a:lnTo>
                <a:cubicBezTo>
                  <a:pt x="1398035" y="1041887"/>
                  <a:pt x="1398559" y="1027196"/>
                  <a:pt x="1399871" y="1013292"/>
                </a:cubicBezTo>
                <a:cubicBezTo>
                  <a:pt x="1401183" y="999389"/>
                  <a:pt x="1404855" y="984698"/>
                  <a:pt x="1410889" y="969220"/>
                </a:cubicBezTo>
                <a:close/>
                <a:moveTo>
                  <a:pt x="1419054" y="935969"/>
                </a:moveTo>
                <a:cubicBezTo>
                  <a:pt x="1419448" y="935969"/>
                  <a:pt x="1420923" y="936560"/>
                  <a:pt x="1423481" y="937740"/>
                </a:cubicBezTo>
                <a:cubicBezTo>
                  <a:pt x="1425449" y="940101"/>
                  <a:pt x="1424662" y="940101"/>
                  <a:pt x="1421120" y="937740"/>
                </a:cubicBezTo>
                <a:cubicBezTo>
                  <a:pt x="1419349" y="936560"/>
                  <a:pt x="1418661" y="935969"/>
                  <a:pt x="1419054" y="935969"/>
                </a:cubicBezTo>
                <a:close/>
                <a:moveTo>
                  <a:pt x="1433417" y="766960"/>
                </a:moveTo>
                <a:cubicBezTo>
                  <a:pt x="1433810" y="766960"/>
                  <a:pt x="1434696" y="769321"/>
                  <a:pt x="1436073" y="774043"/>
                </a:cubicBezTo>
                <a:cubicBezTo>
                  <a:pt x="1435680" y="783487"/>
                  <a:pt x="1434893" y="783487"/>
                  <a:pt x="1433712" y="774043"/>
                </a:cubicBezTo>
                <a:cubicBezTo>
                  <a:pt x="1433122" y="769321"/>
                  <a:pt x="1433024" y="766960"/>
                  <a:pt x="1433417" y="766960"/>
                </a:cubicBezTo>
                <a:close/>
                <a:moveTo>
                  <a:pt x="1480145" y="761451"/>
                </a:moveTo>
                <a:lnTo>
                  <a:pt x="1467553" y="956628"/>
                </a:lnTo>
                <a:cubicBezTo>
                  <a:pt x="1477522" y="931182"/>
                  <a:pt x="1484343" y="901800"/>
                  <a:pt x="1488015" y="868484"/>
                </a:cubicBezTo>
                <a:cubicBezTo>
                  <a:pt x="1491688" y="835168"/>
                  <a:pt x="1489065" y="799490"/>
                  <a:pt x="1480145" y="761451"/>
                </a:cubicBezTo>
                <a:close/>
                <a:moveTo>
                  <a:pt x="1427121" y="730955"/>
                </a:moveTo>
                <a:cubicBezTo>
                  <a:pt x="1427514" y="730955"/>
                  <a:pt x="1428400" y="732726"/>
                  <a:pt x="1429777" y="736267"/>
                </a:cubicBezTo>
                <a:cubicBezTo>
                  <a:pt x="1429384" y="743350"/>
                  <a:pt x="1428597" y="743350"/>
                  <a:pt x="1427416" y="736267"/>
                </a:cubicBezTo>
                <a:cubicBezTo>
                  <a:pt x="1426826" y="732726"/>
                  <a:pt x="1426728" y="730955"/>
                  <a:pt x="1427121" y="730955"/>
                </a:cubicBezTo>
                <a:close/>
                <a:moveTo>
                  <a:pt x="1442369" y="692195"/>
                </a:moveTo>
                <a:cubicBezTo>
                  <a:pt x="1422038" y="695605"/>
                  <a:pt x="1412332" y="704525"/>
                  <a:pt x="1413250" y="718953"/>
                </a:cubicBezTo>
                <a:cubicBezTo>
                  <a:pt x="1414168" y="733381"/>
                  <a:pt x="1415480" y="751745"/>
                  <a:pt x="1417185" y="774043"/>
                </a:cubicBezTo>
                <a:cubicBezTo>
                  <a:pt x="1414037" y="809852"/>
                  <a:pt x="1407741" y="862581"/>
                  <a:pt x="1398297" y="932231"/>
                </a:cubicBezTo>
                <a:cubicBezTo>
                  <a:pt x="1388853" y="1001881"/>
                  <a:pt x="1376261" y="1043592"/>
                  <a:pt x="1360521" y="1057364"/>
                </a:cubicBezTo>
                <a:cubicBezTo>
                  <a:pt x="1359472" y="1057364"/>
                  <a:pt x="1355274" y="1057364"/>
                  <a:pt x="1347929" y="1057364"/>
                </a:cubicBezTo>
                <a:cubicBezTo>
                  <a:pt x="1356717" y="1061562"/>
                  <a:pt x="1361177" y="1062611"/>
                  <a:pt x="1361308" y="1060513"/>
                </a:cubicBezTo>
                <a:cubicBezTo>
                  <a:pt x="1361439" y="1058414"/>
                  <a:pt x="1361177" y="1065759"/>
                  <a:pt x="1360521" y="1082549"/>
                </a:cubicBezTo>
                <a:lnTo>
                  <a:pt x="1322745" y="1284022"/>
                </a:lnTo>
                <a:cubicBezTo>
                  <a:pt x="1272920" y="1423039"/>
                  <a:pt x="1218666" y="1589223"/>
                  <a:pt x="1159981" y="1782573"/>
                </a:cubicBezTo>
                <a:cubicBezTo>
                  <a:pt x="1101296" y="1975923"/>
                  <a:pt x="1047507" y="2168224"/>
                  <a:pt x="998616" y="2359476"/>
                </a:cubicBezTo>
                <a:cubicBezTo>
                  <a:pt x="949725" y="2550727"/>
                  <a:pt x="915058" y="2712714"/>
                  <a:pt x="894615" y="2845436"/>
                </a:cubicBezTo>
                <a:lnTo>
                  <a:pt x="896498" y="2846496"/>
                </a:lnTo>
                <a:lnTo>
                  <a:pt x="896951" y="2846174"/>
                </a:lnTo>
                <a:cubicBezTo>
                  <a:pt x="897853" y="2845878"/>
                  <a:pt x="899173" y="2845632"/>
                  <a:pt x="900911" y="2845436"/>
                </a:cubicBezTo>
                <a:cubicBezTo>
                  <a:pt x="903403" y="2845436"/>
                  <a:pt x="904715" y="2845436"/>
                  <a:pt x="904846" y="2845436"/>
                </a:cubicBezTo>
                <a:cubicBezTo>
                  <a:pt x="904977" y="2845436"/>
                  <a:pt x="907863" y="2845436"/>
                  <a:pt x="913503" y="2845436"/>
                </a:cubicBezTo>
                <a:lnTo>
                  <a:pt x="907207" y="2920988"/>
                </a:lnTo>
                <a:lnTo>
                  <a:pt x="888319" y="2883212"/>
                </a:lnTo>
                <a:lnTo>
                  <a:pt x="882023" y="2927284"/>
                </a:lnTo>
                <a:lnTo>
                  <a:pt x="900911" y="2927284"/>
                </a:lnTo>
                <a:cubicBezTo>
                  <a:pt x="898156" y="2958502"/>
                  <a:pt x="895796" y="2974766"/>
                  <a:pt x="893828" y="2976078"/>
                </a:cubicBezTo>
                <a:cubicBezTo>
                  <a:pt x="891860" y="2977390"/>
                  <a:pt x="887925" y="2984211"/>
                  <a:pt x="882023" y="2996540"/>
                </a:cubicBezTo>
                <a:lnTo>
                  <a:pt x="869431" y="3034316"/>
                </a:lnTo>
                <a:cubicBezTo>
                  <a:pt x="868086" y="3036743"/>
                  <a:pt x="866963" y="3038727"/>
                  <a:pt x="866062" y="3040268"/>
                </a:cubicBezTo>
                <a:lnTo>
                  <a:pt x="864928" y="3042099"/>
                </a:lnTo>
                <a:lnTo>
                  <a:pt x="865004" y="3043170"/>
                </a:lnTo>
                <a:cubicBezTo>
                  <a:pt x="864873" y="3046056"/>
                  <a:pt x="864250" y="3051499"/>
                  <a:pt x="863135" y="3059501"/>
                </a:cubicBezTo>
                <a:cubicBezTo>
                  <a:pt x="860774" y="3077208"/>
                  <a:pt x="862348" y="3103179"/>
                  <a:pt x="867857" y="3137414"/>
                </a:cubicBezTo>
                <a:cubicBezTo>
                  <a:pt x="873366" y="3171648"/>
                  <a:pt x="878088" y="3202341"/>
                  <a:pt x="882023" y="3229493"/>
                </a:cubicBezTo>
                <a:cubicBezTo>
                  <a:pt x="885958" y="3145546"/>
                  <a:pt x="895402" y="3056877"/>
                  <a:pt x="910355" y="2963486"/>
                </a:cubicBezTo>
                <a:cubicBezTo>
                  <a:pt x="925308" y="2870095"/>
                  <a:pt x="941048" y="2784574"/>
                  <a:pt x="957575" y="2706923"/>
                </a:cubicBezTo>
                <a:cubicBezTo>
                  <a:pt x="973315" y="2626649"/>
                  <a:pt x="990629" y="2543226"/>
                  <a:pt x="1009517" y="2456656"/>
                </a:cubicBezTo>
                <a:cubicBezTo>
                  <a:pt x="1028406" y="2370086"/>
                  <a:pt x="1048868" y="2289812"/>
                  <a:pt x="1070904" y="2215833"/>
                </a:cubicBezTo>
                <a:lnTo>
                  <a:pt x="1278672" y="1504382"/>
                </a:lnTo>
                <a:cubicBezTo>
                  <a:pt x="1286018" y="1466606"/>
                  <a:pt x="1296511" y="1428830"/>
                  <a:pt x="1310153" y="1391054"/>
                </a:cubicBezTo>
                <a:cubicBezTo>
                  <a:pt x="1313694" y="1376888"/>
                  <a:pt x="1319203" y="1358000"/>
                  <a:pt x="1326680" y="1334390"/>
                </a:cubicBezTo>
                <a:lnTo>
                  <a:pt x="1327704" y="1331400"/>
                </a:lnTo>
                <a:lnTo>
                  <a:pt x="1326385" y="1330652"/>
                </a:lnTo>
                <a:cubicBezTo>
                  <a:pt x="1324680" y="1329602"/>
                  <a:pt x="1323466" y="1328749"/>
                  <a:pt x="1322745" y="1328094"/>
                </a:cubicBezTo>
                <a:cubicBezTo>
                  <a:pt x="1323007" y="1325077"/>
                  <a:pt x="1324056" y="1323240"/>
                  <a:pt x="1325893" y="1322585"/>
                </a:cubicBezTo>
                <a:cubicBezTo>
                  <a:pt x="1327729" y="1321929"/>
                  <a:pt x="1328778" y="1321666"/>
                  <a:pt x="1329041" y="1321798"/>
                </a:cubicBezTo>
                <a:lnTo>
                  <a:pt x="1330330" y="1323735"/>
                </a:lnTo>
                <a:lnTo>
                  <a:pt x="1337600" y="1302516"/>
                </a:lnTo>
                <a:cubicBezTo>
                  <a:pt x="1341141" y="1293072"/>
                  <a:pt x="1344584" y="1284808"/>
                  <a:pt x="1347929" y="1277725"/>
                </a:cubicBezTo>
                <a:lnTo>
                  <a:pt x="1335337" y="1271429"/>
                </a:lnTo>
                <a:cubicBezTo>
                  <a:pt x="1335337" y="1263297"/>
                  <a:pt x="1335337" y="1259100"/>
                  <a:pt x="1335337" y="1258837"/>
                </a:cubicBezTo>
                <a:cubicBezTo>
                  <a:pt x="1335337" y="1258575"/>
                  <a:pt x="1335337" y="1254377"/>
                  <a:pt x="1335337" y="1246245"/>
                </a:cubicBezTo>
                <a:cubicBezTo>
                  <a:pt x="1335599" y="1246245"/>
                  <a:pt x="1336648" y="1246245"/>
                  <a:pt x="1338485" y="1246245"/>
                </a:cubicBezTo>
                <a:cubicBezTo>
                  <a:pt x="1340321" y="1246245"/>
                  <a:pt x="1341370" y="1246245"/>
                  <a:pt x="1341633" y="1246245"/>
                </a:cubicBezTo>
                <a:cubicBezTo>
                  <a:pt x="1341895" y="1249262"/>
                  <a:pt x="1342944" y="1251099"/>
                  <a:pt x="1344781" y="1251754"/>
                </a:cubicBezTo>
                <a:cubicBezTo>
                  <a:pt x="1346617" y="1252410"/>
                  <a:pt x="1347666" y="1252673"/>
                  <a:pt x="1347929" y="1252541"/>
                </a:cubicBezTo>
                <a:cubicBezTo>
                  <a:pt x="1347798" y="1252803"/>
                  <a:pt x="1348060" y="1253853"/>
                  <a:pt x="1348716" y="1255689"/>
                </a:cubicBezTo>
                <a:cubicBezTo>
                  <a:pt x="1349372" y="1257525"/>
                  <a:pt x="1351208" y="1258575"/>
                  <a:pt x="1354225" y="1258837"/>
                </a:cubicBezTo>
                <a:cubicBezTo>
                  <a:pt x="1356160" y="1259001"/>
                  <a:pt x="1357725" y="1259141"/>
                  <a:pt x="1358922" y="1259255"/>
                </a:cubicBezTo>
                <a:lnTo>
                  <a:pt x="1359478" y="1259316"/>
                </a:lnTo>
                <a:lnTo>
                  <a:pt x="1356881" y="1256181"/>
                </a:lnTo>
                <a:cubicBezTo>
                  <a:pt x="1357012" y="1253951"/>
                  <a:pt x="1358225" y="1250640"/>
                  <a:pt x="1360521" y="1246245"/>
                </a:cubicBezTo>
                <a:cubicBezTo>
                  <a:pt x="1370227" y="1230505"/>
                  <a:pt x="1379147" y="1203747"/>
                  <a:pt x="1387279" y="1165971"/>
                </a:cubicBezTo>
                <a:cubicBezTo>
                  <a:pt x="1395411" y="1128195"/>
                  <a:pt x="1401183" y="1098289"/>
                  <a:pt x="1404593" y="1076253"/>
                </a:cubicBezTo>
                <a:cubicBezTo>
                  <a:pt x="1407610" y="1064185"/>
                  <a:pt x="1411020" y="1053692"/>
                  <a:pt x="1414824" y="1044772"/>
                </a:cubicBezTo>
                <a:cubicBezTo>
                  <a:pt x="1418628" y="1035853"/>
                  <a:pt x="1423612" y="1025360"/>
                  <a:pt x="1429777" y="1013292"/>
                </a:cubicBezTo>
                <a:cubicBezTo>
                  <a:pt x="1439746" y="970401"/>
                  <a:pt x="1446566" y="919246"/>
                  <a:pt x="1450239" y="859827"/>
                </a:cubicBezTo>
                <a:cubicBezTo>
                  <a:pt x="1453912" y="800408"/>
                  <a:pt x="1451289" y="744531"/>
                  <a:pt x="1442369" y="692195"/>
                </a:cubicBezTo>
                <a:close/>
                <a:moveTo>
                  <a:pt x="1476530" y="689785"/>
                </a:moveTo>
                <a:cubicBezTo>
                  <a:pt x="1476350" y="689227"/>
                  <a:pt x="1476243" y="689506"/>
                  <a:pt x="1476210" y="690621"/>
                </a:cubicBezTo>
                <a:cubicBezTo>
                  <a:pt x="1476079" y="695081"/>
                  <a:pt x="1473194" y="695605"/>
                  <a:pt x="1467553" y="692195"/>
                </a:cubicBezTo>
                <a:lnTo>
                  <a:pt x="1480145" y="717379"/>
                </a:lnTo>
                <a:cubicBezTo>
                  <a:pt x="1478276" y="700655"/>
                  <a:pt x="1477071" y="691457"/>
                  <a:pt x="1476530" y="689785"/>
                </a:cubicBezTo>
                <a:close/>
                <a:moveTo>
                  <a:pt x="196740" y="626578"/>
                </a:moveTo>
                <a:cubicBezTo>
                  <a:pt x="195953" y="626185"/>
                  <a:pt x="196150" y="626283"/>
                  <a:pt x="197330" y="626873"/>
                </a:cubicBezTo>
                <a:cubicBezTo>
                  <a:pt x="199691" y="628054"/>
                  <a:pt x="201265" y="628841"/>
                  <a:pt x="202053" y="629235"/>
                </a:cubicBezTo>
                <a:cubicBezTo>
                  <a:pt x="199298" y="627857"/>
                  <a:pt x="197527" y="626972"/>
                  <a:pt x="196740" y="626578"/>
                </a:cubicBezTo>
                <a:close/>
                <a:moveTo>
                  <a:pt x="139092" y="622939"/>
                </a:moveTo>
                <a:lnTo>
                  <a:pt x="113908" y="641827"/>
                </a:lnTo>
                <a:lnTo>
                  <a:pt x="126500" y="654419"/>
                </a:lnTo>
                <a:cubicBezTo>
                  <a:pt x="126500" y="654156"/>
                  <a:pt x="126500" y="653107"/>
                  <a:pt x="126500" y="651271"/>
                </a:cubicBezTo>
                <a:cubicBezTo>
                  <a:pt x="126500" y="649434"/>
                  <a:pt x="126500" y="648385"/>
                  <a:pt x="126500" y="648123"/>
                </a:cubicBezTo>
                <a:cubicBezTo>
                  <a:pt x="126763" y="647860"/>
                  <a:pt x="127812" y="646811"/>
                  <a:pt x="129648" y="644975"/>
                </a:cubicBezTo>
                <a:cubicBezTo>
                  <a:pt x="131485" y="643138"/>
                  <a:pt x="132534" y="642089"/>
                  <a:pt x="132796" y="641827"/>
                </a:cubicBezTo>
                <a:cubicBezTo>
                  <a:pt x="132665" y="636711"/>
                  <a:pt x="132927" y="634350"/>
                  <a:pt x="133583" y="634744"/>
                </a:cubicBezTo>
                <a:cubicBezTo>
                  <a:pt x="134239" y="635137"/>
                  <a:pt x="136075" y="631202"/>
                  <a:pt x="139092" y="622939"/>
                </a:cubicBezTo>
                <a:close/>
                <a:moveTo>
                  <a:pt x="636478" y="591458"/>
                </a:moveTo>
                <a:lnTo>
                  <a:pt x="598702" y="597755"/>
                </a:lnTo>
                <a:cubicBezTo>
                  <a:pt x="602243" y="600771"/>
                  <a:pt x="606178" y="602608"/>
                  <a:pt x="610507" y="603264"/>
                </a:cubicBezTo>
                <a:cubicBezTo>
                  <a:pt x="614835" y="603919"/>
                  <a:pt x="617196" y="604182"/>
                  <a:pt x="617590" y="604050"/>
                </a:cubicBezTo>
                <a:cubicBezTo>
                  <a:pt x="626247" y="601165"/>
                  <a:pt x="630969" y="599066"/>
                  <a:pt x="631756" y="597755"/>
                </a:cubicBezTo>
                <a:cubicBezTo>
                  <a:pt x="632543" y="596443"/>
                  <a:pt x="634117" y="594344"/>
                  <a:pt x="636478" y="591458"/>
                </a:cubicBezTo>
                <a:close/>
                <a:moveTo>
                  <a:pt x="1262244" y="577096"/>
                </a:moveTo>
                <a:cubicBezTo>
                  <a:pt x="1263687" y="577096"/>
                  <a:pt x="1263654" y="577686"/>
                  <a:pt x="1262145" y="578867"/>
                </a:cubicBezTo>
                <a:lnTo>
                  <a:pt x="1253488" y="578867"/>
                </a:lnTo>
                <a:cubicBezTo>
                  <a:pt x="1257882" y="577686"/>
                  <a:pt x="1260801" y="577096"/>
                  <a:pt x="1262244" y="577096"/>
                </a:cubicBezTo>
                <a:close/>
                <a:moveTo>
                  <a:pt x="1373113" y="572570"/>
                </a:moveTo>
                <a:cubicBezTo>
                  <a:pt x="1384393" y="583982"/>
                  <a:pt x="1390165" y="592639"/>
                  <a:pt x="1390427" y="598541"/>
                </a:cubicBezTo>
                <a:cubicBezTo>
                  <a:pt x="1390689" y="604444"/>
                  <a:pt x="1393313" y="614675"/>
                  <a:pt x="1398297" y="629235"/>
                </a:cubicBezTo>
                <a:cubicBezTo>
                  <a:pt x="1401052" y="637892"/>
                  <a:pt x="1403413" y="642614"/>
                  <a:pt x="1405380" y="643401"/>
                </a:cubicBezTo>
                <a:cubicBezTo>
                  <a:pt x="1407348" y="644188"/>
                  <a:pt x="1411283" y="645762"/>
                  <a:pt x="1417185" y="648123"/>
                </a:cubicBezTo>
                <a:cubicBezTo>
                  <a:pt x="1417579" y="645762"/>
                  <a:pt x="1418366" y="644188"/>
                  <a:pt x="1419546" y="643401"/>
                </a:cubicBezTo>
                <a:cubicBezTo>
                  <a:pt x="1420727" y="642614"/>
                  <a:pt x="1419940" y="637892"/>
                  <a:pt x="1417185" y="629235"/>
                </a:cubicBezTo>
                <a:cubicBezTo>
                  <a:pt x="1413775" y="618610"/>
                  <a:pt x="1408004" y="606805"/>
                  <a:pt x="1399871" y="593819"/>
                </a:cubicBezTo>
                <a:cubicBezTo>
                  <a:pt x="1391739" y="580834"/>
                  <a:pt x="1382819" y="573751"/>
                  <a:pt x="1373113" y="572570"/>
                </a:cubicBezTo>
                <a:close/>
                <a:moveTo>
                  <a:pt x="2134046" y="564504"/>
                </a:moveTo>
                <a:cubicBezTo>
                  <a:pt x="2133653" y="564504"/>
                  <a:pt x="2133948" y="565094"/>
                  <a:pt x="2134932" y="566274"/>
                </a:cubicBezTo>
                <a:cubicBezTo>
                  <a:pt x="2140047" y="568635"/>
                  <a:pt x="2140834" y="568635"/>
                  <a:pt x="2137293" y="566274"/>
                </a:cubicBezTo>
                <a:cubicBezTo>
                  <a:pt x="2135522" y="565094"/>
                  <a:pt x="2134440" y="564504"/>
                  <a:pt x="2134046" y="564504"/>
                </a:cubicBezTo>
                <a:close/>
                <a:moveTo>
                  <a:pt x="1920867" y="559978"/>
                </a:moveTo>
                <a:cubicBezTo>
                  <a:pt x="1926638" y="559978"/>
                  <a:pt x="1930836" y="559978"/>
                  <a:pt x="1933459" y="559978"/>
                </a:cubicBezTo>
                <a:cubicBezTo>
                  <a:pt x="1936082" y="559978"/>
                  <a:pt x="1940280" y="559978"/>
                  <a:pt x="1946051" y="559978"/>
                </a:cubicBezTo>
                <a:lnTo>
                  <a:pt x="1901979" y="572570"/>
                </a:lnTo>
                <a:cubicBezTo>
                  <a:pt x="1904734" y="569685"/>
                  <a:pt x="1907094" y="567586"/>
                  <a:pt x="1909062" y="566274"/>
                </a:cubicBezTo>
                <a:cubicBezTo>
                  <a:pt x="1911030" y="564963"/>
                  <a:pt x="1914964" y="562864"/>
                  <a:pt x="1920867" y="559978"/>
                </a:cubicBezTo>
                <a:close/>
                <a:moveTo>
                  <a:pt x="365361" y="547452"/>
                </a:moveTo>
                <a:lnTo>
                  <a:pt x="359256" y="550436"/>
                </a:lnTo>
                <a:cubicBezTo>
                  <a:pt x="353223" y="552403"/>
                  <a:pt x="346992" y="553485"/>
                  <a:pt x="340565" y="553682"/>
                </a:cubicBezTo>
                <a:cubicBezTo>
                  <a:pt x="346992" y="552830"/>
                  <a:pt x="353715" y="551338"/>
                  <a:pt x="360732" y="549206"/>
                </a:cubicBezTo>
                <a:close/>
                <a:moveTo>
                  <a:pt x="145388" y="547386"/>
                </a:moveTo>
                <a:cubicBezTo>
                  <a:pt x="133321" y="556175"/>
                  <a:pt x="124402" y="563782"/>
                  <a:pt x="118630" y="570209"/>
                </a:cubicBezTo>
                <a:cubicBezTo>
                  <a:pt x="112859" y="576637"/>
                  <a:pt x="107087" y="585818"/>
                  <a:pt x="101316" y="597755"/>
                </a:cubicBezTo>
                <a:close/>
                <a:moveTo>
                  <a:pt x="925395" y="537948"/>
                </a:moveTo>
                <a:lnTo>
                  <a:pt x="932391" y="541090"/>
                </a:lnTo>
                <a:lnTo>
                  <a:pt x="877376" y="549342"/>
                </a:lnTo>
                <a:close/>
                <a:moveTo>
                  <a:pt x="2153820" y="534794"/>
                </a:moveTo>
                <a:lnTo>
                  <a:pt x="2147524" y="541090"/>
                </a:lnTo>
                <a:cubicBezTo>
                  <a:pt x="2156050" y="546337"/>
                  <a:pt x="2159460" y="546861"/>
                  <a:pt x="2157755" y="542664"/>
                </a:cubicBezTo>
                <a:cubicBezTo>
                  <a:pt x="2156050" y="538467"/>
                  <a:pt x="2154738" y="535844"/>
                  <a:pt x="2153820" y="534794"/>
                </a:cubicBezTo>
                <a:close/>
                <a:moveTo>
                  <a:pt x="1358062" y="534302"/>
                </a:moveTo>
                <a:cubicBezTo>
                  <a:pt x="1354258" y="534171"/>
                  <a:pt x="1348781" y="534335"/>
                  <a:pt x="1341633" y="534794"/>
                </a:cubicBezTo>
                <a:cubicBezTo>
                  <a:pt x="1349634" y="546075"/>
                  <a:pt x="1354094" y="551846"/>
                  <a:pt x="1355012" y="552108"/>
                </a:cubicBezTo>
                <a:cubicBezTo>
                  <a:pt x="1355930" y="552370"/>
                  <a:pt x="1361964" y="554994"/>
                  <a:pt x="1373113" y="559978"/>
                </a:cubicBezTo>
                <a:cubicBezTo>
                  <a:pt x="1368260" y="545156"/>
                  <a:pt x="1365374" y="537024"/>
                  <a:pt x="1364456" y="535581"/>
                </a:cubicBezTo>
                <a:cubicBezTo>
                  <a:pt x="1363997" y="534860"/>
                  <a:pt x="1361865" y="534433"/>
                  <a:pt x="1358062" y="534302"/>
                </a:cubicBezTo>
                <a:close/>
                <a:moveTo>
                  <a:pt x="1026832" y="522202"/>
                </a:moveTo>
                <a:cubicBezTo>
                  <a:pt x="1038374" y="522202"/>
                  <a:pt x="1046769" y="522202"/>
                  <a:pt x="1052016" y="522202"/>
                </a:cubicBezTo>
                <a:cubicBezTo>
                  <a:pt x="1060935" y="522464"/>
                  <a:pt x="1066706" y="523514"/>
                  <a:pt x="1069330" y="525350"/>
                </a:cubicBezTo>
                <a:cubicBezTo>
                  <a:pt x="1071953" y="527187"/>
                  <a:pt x="1074576" y="528236"/>
                  <a:pt x="1077200" y="528498"/>
                </a:cubicBezTo>
                <a:close/>
                <a:moveTo>
                  <a:pt x="1333369" y="519546"/>
                </a:moveTo>
                <a:cubicBezTo>
                  <a:pt x="1331008" y="519152"/>
                  <a:pt x="1329041" y="519251"/>
                  <a:pt x="1327467" y="519841"/>
                </a:cubicBezTo>
                <a:cubicBezTo>
                  <a:pt x="1324319" y="521022"/>
                  <a:pt x="1322745" y="521809"/>
                  <a:pt x="1322745" y="522202"/>
                </a:cubicBezTo>
                <a:cubicBezTo>
                  <a:pt x="1327467" y="522202"/>
                  <a:pt x="1333763" y="522202"/>
                  <a:pt x="1341633" y="522202"/>
                </a:cubicBezTo>
                <a:cubicBezTo>
                  <a:pt x="1338485" y="520825"/>
                  <a:pt x="1335730" y="519940"/>
                  <a:pt x="1333369" y="519546"/>
                </a:cubicBezTo>
                <a:close/>
                <a:moveTo>
                  <a:pt x="296493" y="515906"/>
                </a:moveTo>
                <a:cubicBezTo>
                  <a:pt x="268423" y="525875"/>
                  <a:pt x="244288" y="537418"/>
                  <a:pt x="224089" y="550534"/>
                </a:cubicBezTo>
                <a:cubicBezTo>
                  <a:pt x="203889" y="563651"/>
                  <a:pt x="186050" y="575194"/>
                  <a:pt x="170572" y="585162"/>
                </a:cubicBezTo>
                <a:cubicBezTo>
                  <a:pt x="181328" y="591590"/>
                  <a:pt x="189723" y="592901"/>
                  <a:pt x="195756" y="589098"/>
                </a:cubicBezTo>
                <a:cubicBezTo>
                  <a:pt x="201790" y="585294"/>
                  <a:pt x="216481" y="575587"/>
                  <a:pt x="239829" y="559978"/>
                </a:cubicBezTo>
                <a:cubicBezTo>
                  <a:pt x="251371" y="553682"/>
                  <a:pt x="259766" y="547386"/>
                  <a:pt x="265013" y="541090"/>
                </a:cubicBezTo>
                <a:close/>
                <a:moveTo>
                  <a:pt x="2213632" y="508036"/>
                </a:moveTo>
                <a:cubicBezTo>
                  <a:pt x="2204188" y="507774"/>
                  <a:pt x="2194744" y="508298"/>
                  <a:pt x="2185300" y="509610"/>
                </a:cubicBezTo>
                <a:cubicBezTo>
                  <a:pt x="2194351" y="515513"/>
                  <a:pt x="2203008" y="519448"/>
                  <a:pt x="2211271" y="521415"/>
                </a:cubicBezTo>
                <a:cubicBezTo>
                  <a:pt x="2219535" y="523383"/>
                  <a:pt x="2229766" y="525744"/>
                  <a:pt x="2241964" y="528498"/>
                </a:cubicBezTo>
                <a:cubicBezTo>
                  <a:pt x="2242882" y="528498"/>
                  <a:pt x="2247342" y="528498"/>
                  <a:pt x="2255344" y="528498"/>
                </a:cubicBezTo>
                <a:cubicBezTo>
                  <a:pt x="2263345" y="528498"/>
                  <a:pt x="2269378" y="528498"/>
                  <a:pt x="2273444" y="528498"/>
                </a:cubicBezTo>
                <a:cubicBezTo>
                  <a:pt x="2290234" y="528629"/>
                  <a:pt x="2297579" y="528367"/>
                  <a:pt x="2295480" y="527711"/>
                </a:cubicBezTo>
                <a:cubicBezTo>
                  <a:pt x="2293382" y="527055"/>
                  <a:pt x="2294431" y="525219"/>
                  <a:pt x="2298628" y="522202"/>
                </a:cubicBezTo>
                <a:cubicBezTo>
                  <a:pt x="2279740" y="518529"/>
                  <a:pt x="2260852" y="514857"/>
                  <a:pt x="2241964" y="511184"/>
                </a:cubicBezTo>
                <a:cubicBezTo>
                  <a:pt x="2232520" y="509348"/>
                  <a:pt x="2223076" y="508298"/>
                  <a:pt x="2213632" y="508036"/>
                </a:cubicBezTo>
                <a:close/>
                <a:moveTo>
                  <a:pt x="1033128" y="503314"/>
                </a:moveTo>
                <a:lnTo>
                  <a:pt x="1083496" y="509610"/>
                </a:lnTo>
                <a:cubicBezTo>
                  <a:pt x="1076150" y="509610"/>
                  <a:pt x="1065657" y="509610"/>
                  <a:pt x="1052016" y="509610"/>
                </a:cubicBezTo>
                <a:cubicBezTo>
                  <a:pt x="1040604" y="506593"/>
                  <a:pt x="1035095" y="504757"/>
                  <a:pt x="1035488" y="504101"/>
                </a:cubicBezTo>
                <a:cubicBezTo>
                  <a:pt x="1035882" y="503445"/>
                  <a:pt x="1035095" y="503183"/>
                  <a:pt x="1033128" y="503314"/>
                </a:cubicBezTo>
                <a:close/>
                <a:moveTo>
                  <a:pt x="1738282" y="434058"/>
                </a:moveTo>
                <a:cubicBezTo>
                  <a:pt x="1718083" y="432222"/>
                  <a:pt x="1700244" y="434320"/>
                  <a:pt x="1684766" y="440354"/>
                </a:cubicBezTo>
                <a:cubicBezTo>
                  <a:pt x="1669288" y="446388"/>
                  <a:pt x="1645154" y="448486"/>
                  <a:pt x="1612362" y="446650"/>
                </a:cubicBezTo>
                <a:cubicBezTo>
                  <a:pt x="1576553" y="448093"/>
                  <a:pt x="1545860" y="453077"/>
                  <a:pt x="1520282" y="461603"/>
                </a:cubicBezTo>
                <a:cubicBezTo>
                  <a:pt x="1494705" y="470129"/>
                  <a:pt x="1462438" y="473539"/>
                  <a:pt x="1423481" y="471834"/>
                </a:cubicBezTo>
                <a:cubicBezTo>
                  <a:pt x="1403019" y="467899"/>
                  <a:pt x="1390427" y="464751"/>
                  <a:pt x="1385705" y="462390"/>
                </a:cubicBezTo>
                <a:cubicBezTo>
                  <a:pt x="1380983" y="460029"/>
                  <a:pt x="1374687" y="463177"/>
                  <a:pt x="1366817" y="471834"/>
                </a:cubicBezTo>
                <a:cubicBezTo>
                  <a:pt x="1381639" y="477605"/>
                  <a:pt x="1392919" y="481803"/>
                  <a:pt x="1400658" y="484426"/>
                </a:cubicBezTo>
                <a:cubicBezTo>
                  <a:pt x="1408397" y="487049"/>
                  <a:pt x="1418103" y="491247"/>
                  <a:pt x="1429777" y="497018"/>
                </a:cubicBezTo>
                <a:cubicBezTo>
                  <a:pt x="1440926" y="502527"/>
                  <a:pt x="1446960" y="505675"/>
                  <a:pt x="1447878" y="506462"/>
                </a:cubicBezTo>
                <a:cubicBezTo>
                  <a:pt x="1448796" y="507249"/>
                  <a:pt x="1453256" y="510397"/>
                  <a:pt x="1461257" y="515906"/>
                </a:cubicBezTo>
                <a:cubicBezTo>
                  <a:pt x="1500476" y="542533"/>
                  <a:pt x="1525923" y="558535"/>
                  <a:pt x="1537596" y="563913"/>
                </a:cubicBezTo>
                <a:cubicBezTo>
                  <a:pt x="1549270" y="569291"/>
                  <a:pt x="1576291" y="593164"/>
                  <a:pt x="1618658" y="635530"/>
                </a:cubicBezTo>
                <a:lnTo>
                  <a:pt x="1914571" y="616642"/>
                </a:lnTo>
                <a:cubicBezTo>
                  <a:pt x="1920342" y="613626"/>
                  <a:pt x="1922966" y="611789"/>
                  <a:pt x="1922441" y="611133"/>
                </a:cubicBezTo>
                <a:cubicBezTo>
                  <a:pt x="1921916" y="610478"/>
                  <a:pt x="1921392" y="610215"/>
                  <a:pt x="1920867" y="610347"/>
                </a:cubicBezTo>
                <a:lnTo>
                  <a:pt x="1927163" y="597755"/>
                </a:lnTo>
                <a:cubicBezTo>
                  <a:pt x="1961398" y="596312"/>
                  <a:pt x="1995239" y="597623"/>
                  <a:pt x="2028686" y="601690"/>
                </a:cubicBezTo>
                <a:cubicBezTo>
                  <a:pt x="2062134" y="605756"/>
                  <a:pt x="2097549" y="602345"/>
                  <a:pt x="2134932" y="591458"/>
                </a:cubicBezTo>
                <a:cubicBezTo>
                  <a:pt x="2116175" y="581621"/>
                  <a:pt x="2097025" y="572964"/>
                  <a:pt x="2077481" y="565487"/>
                </a:cubicBezTo>
                <a:cubicBezTo>
                  <a:pt x="2057937" y="558011"/>
                  <a:pt x="2037212" y="554076"/>
                  <a:pt x="2015308" y="553682"/>
                </a:cubicBezTo>
                <a:lnTo>
                  <a:pt x="1549402" y="553682"/>
                </a:lnTo>
                <a:cubicBezTo>
                  <a:pt x="1571204" y="543461"/>
                  <a:pt x="1622039" y="536621"/>
                  <a:pt x="1701905" y="533162"/>
                </a:cubicBezTo>
                <a:cubicBezTo>
                  <a:pt x="1781771" y="529703"/>
                  <a:pt x="1860588" y="527993"/>
                  <a:pt x="1938356" y="528032"/>
                </a:cubicBezTo>
                <a:cubicBezTo>
                  <a:pt x="2016124" y="528071"/>
                  <a:pt x="2062761" y="528226"/>
                  <a:pt x="2078268" y="528498"/>
                </a:cubicBezTo>
                <a:cubicBezTo>
                  <a:pt x="1997075" y="522596"/>
                  <a:pt x="1915489" y="520235"/>
                  <a:pt x="1833510" y="521415"/>
                </a:cubicBezTo>
                <a:cubicBezTo>
                  <a:pt x="1751530" y="522596"/>
                  <a:pt x="1665222" y="524957"/>
                  <a:pt x="1574586" y="528498"/>
                </a:cubicBezTo>
                <a:cubicBezTo>
                  <a:pt x="1609607" y="510922"/>
                  <a:pt x="1670207" y="502002"/>
                  <a:pt x="1756384" y="501740"/>
                </a:cubicBezTo>
                <a:cubicBezTo>
                  <a:pt x="1842560" y="501478"/>
                  <a:pt x="1914178" y="502002"/>
                  <a:pt x="1971235" y="503314"/>
                </a:cubicBezTo>
                <a:lnTo>
                  <a:pt x="1763466" y="490722"/>
                </a:lnTo>
                <a:cubicBezTo>
                  <a:pt x="1767139" y="490197"/>
                  <a:pt x="1770812" y="488099"/>
                  <a:pt x="1774485" y="484426"/>
                </a:cubicBezTo>
                <a:cubicBezTo>
                  <a:pt x="1778157" y="480753"/>
                  <a:pt x="1797570" y="478655"/>
                  <a:pt x="1832723" y="478130"/>
                </a:cubicBezTo>
                <a:lnTo>
                  <a:pt x="2071972" y="478130"/>
                </a:lnTo>
                <a:cubicBezTo>
                  <a:pt x="2107912" y="479442"/>
                  <a:pt x="2161952" y="484688"/>
                  <a:pt x="2234094" y="493870"/>
                </a:cubicBezTo>
                <a:cubicBezTo>
                  <a:pt x="2306236" y="503052"/>
                  <a:pt x="2350833" y="508298"/>
                  <a:pt x="2367885" y="509610"/>
                </a:cubicBezTo>
                <a:cubicBezTo>
                  <a:pt x="2321908" y="491305"/>
                  <a:pt x="2256461" y="478946"/>
                  <a:pt x="2171542" y="472533"/>
                </a:cubicBezTo>
                <a:cubicBezTo>
                  <a:pt x="2086624" y="466121"/>
                  <a:pt x="2006252" y="462157"/>
                  <a:pt x="1930428" y="460641"/>
                </a:cubicBezTo>
                <a:cubicBezTo>
                  <a:pt x="1854603" y="459125"/>
                  <a:pt x="1807344" y="456560"/>
                  <a:pt x="1788651" y="452946"/>
                </a:cubicBezTo>
                <a:cubicBezTo>
                  <a:pt x="1772779" y="449798"/>
                  <a:pt x="1765172" y="446650"/>
                  <a:pt x="1765828" y="443502"/>
                </a:cubicBezTo>
                <a:cubicBezTo>
                  <a:pt x="1766483" y="440354"/>
                  <a:pt x="1757302" y="437206"/>
                  <a:pt x="1738282" y="434058"/>
                </a:cubicBezTo>
                <a:close/>
                <a:moveTo>
                  <a:pt x="1895683" y="427762"/>
                </a:moveTo>
                <a:cubicBezTo>
                  <a:pt x="1877057" y="425926"/>
                  <a:pt x="1862366" y="428024"/>
                  <a:pt x="1851611" y="434058"/>
                </a:cubicBezTo>
                <a:cubicBezTo>
                  <a:pt x="1866695" y="442977"/>
                  <a:pt x="1880599" y="447175"/>
                  <a:pt x="1893322" y="446650"/>
                </a:cubicBezTo>
                <a:cubicBezTo>
                  <a:pt x="1906045" y="446125"/>
                  <a:pt x="1921523" y="444026"/>
                  <a:pt x="1939755" y="440354"/>
                </a:cubicBezTo>
                <a:cubicBezTo>
                  <a:pt x="1928999" y="433795"/>
                  <a:pt x="1914309" y="429598"/>
                  <a:pt x="1895683" y="427762"/>
                </a:cubicBezTo>
                <a:close/>
                <a:moveTo>
                  <a:pt x="137321" y="403562"/>
                </a:moveTo>
                <a:cubicBezTo>
                  <a:pt x="137321" y="404348"/>
                  <a:pt x="137912" y="406119"/>
                  <a:pt x="139092" y="408874"/>
                </a:cubicBezTo>
                <a:cubicBezTo>
                  <a:pt x="141453" y="408087"/>
                  <a:pt x="141453" y="406513"/>
                  <a:pt x="139092" y="404152"/>
                </a:cubicBezTo>
                <a:cubicBezTo>
                  <a:pt x="137912" y="402971"/>
                  <a:pt x="137321" y="402774"/>
                  <a:pt x="137321" y="403562"/>
                </a:cubicBezTo>
                <a:close/>
                <a:moveTo>
                  <a:pt x="649070" y="402578"/>
                </a:moveTo>
                <a:cubicBezTo>
                  <a:pt x="623624" y="403758"/>
                  <a:pt x="589520" y="410841"/>
                  <a:pt x="546760" y="423827"/>
                </a:cubicBezTo>
                <a:cubicBezTo>
                  <a:pt x="503999" y="436812"/>
                  <a:pt x="473044" y="448617"/>
                  <a:pt x="453893" y="459242"/>
                </a:cubicBezTo>
                <a:cubicBezTo>
                  <a:pt x="472257" y="454913"/>
                  <a:pt x="506360" y="446256"/>
                  <a:pt x="556204" y="433271"/>
                </a:cubicBezTo>
                <a:cubicBezTo>
                  <a:pt x="606047" y="420285"/>
                  <a:pt x="637003" y="410054"/>
                  <a:pt x="649070" y="402578"/>
                </a:cubicBezTo>
                <a:close/>
                <a:moveTo>
                  <a:pt x="2027900" y="396282"/>
                </a:moveTo>
                <a:lnTo>
                  <a:pt x="1253488" y="421466"/>
                </a:lnTo>
                <a:cubicBezTo>
                  <a:pt x="1273295" y="428549"/>
                  <a:pt x="1288772" y="434845"/>
                  <a:pt x="1299922" y="440354"/>
                </a:cubicBezTo>
                <a:cubicBezTo>
                  <a:pt x="1311071" y="445863"/>
                  <a:pt x="1331271" y="445863"/>
                  <a:pt x="1360521" y="440354"/>
                </a:cubicBezTo>
                <a:cubicBezTo>
                  <a:pt x="1453125" y="427762"/>
                  <a:pt x="1560682" y="418318"/>
                  <a:pt x="1683192" y="412022"/>
                </a:cubicBezTo>
                <a:cubicBezTo>
                  <a:pt x="1805702" y="405726"/>
                  <a:pt x="1916407" y="402578"/>
                  <a:pt x="2015308" y="402578"/>
                </a:cubicBezTo>
                <a:cubicBezTo>
                  <a:pt x="2050985" y="406119"/>
                  <a:pt x="2091384" y="410054"/>
                  <a:pt x="2136506" y="414383"/>
                </a:cubicBezTo>
                <a:cubicBezTo>
                  <a:pt x="2181628" y="418711"/>
                  <a:pt x="2225175" y="421072"/>
                  <a:pt x="2267148" y="421466"/>
                </a:cubicBezTo>
                <a:cubicBezTo>
                  <a:pt x="2238292" y="412153"/>
                  <a:pt x="2198417" y="405595"/>
                  <a:pt x="2147524" y="401791"/>
                </a:cubicBezTo>
                <a:cubicBezTo>
                  <a:pt x="2096631" y="397987"/>
                  <a:pt x="2056756" y="396150"/>
                  <a:pt x="2027900" y="396282"/>
                </a:cubicBezTo>
                <a:close/>
                <a:moveTo>
                  <a:pt x="661662" y="377394"/>
                </a:moveTo>
                <a:cubicBezTo>
                  <a:pt x="632543" y="377787"/>
                  <a:pt x="602637" y="381722"/>
                  <a:pt x="571944" y="389199"/>
                </a:cubicBezTo>
                <a:cubicBezTo>
                  <a:pt x="541251" y="396675"/>
                  <a:pt x="514492" y="405332"/>
                  <a:pt x="491669" y="415170"/>
                </a:cubicBezTo>
                <a:close/>
                <a:moveTo>
                  <a:pt x="800076" y="346012"/>
                </a:moveTo>
                <a:cubicBezTo>
                  <a:pt x="801257" y="345094"/>
                  <a:pt x="801552" y="347422"/>
                  <a:pt x="800962" y="352997"/>
                </a:cubicBezTo>
                <a:cubicBezTo>
                  <a:pt x="800076" y="361359"/>
                  <a:pt x="798527" y="363301"/>
                  <a:pt x="796313" y="358825"/>
                </a:cubicBezTo>
                <a:lnTo>
                  <a:pt x="795132" y="355614"/>
                </a:lnTo>
                <a:lnTo>
                  <a:pt x="797641" y="349824"/>
                </a:lnTo>
                <a:cubicBezTo>
                  <a:pt x="798674" y="347742"/>
                  <a:pt x="799486" y="346471"/>
                  <a:pt x="800076" y="346012"/>
                </a:cubicBezTo>
                <a:close/>
                <a:moveTo>
                  <a:pt x="2025538" y="328600"/>
                </a:moveTo>
                <a:cubicBezTo>
                  <a:pt x="2030392" y="328600"/>
                  <a:pt x="2033277" y="330174"/>
                  <a:pt x="2034196" y="333321"/>
                </a:cubicBezTo>
                <a:lnTo>
                  <a:pt x="2021604" y="333321"/>
                </a:lnTo>
                <a:cubicBezTo>
                  <a:pt x="2019374" y="330174"/>
                  <a:pt x="2020685" y="328600"/>
                  <a:pt x="2025538" y="328600"/>
                </a:cubicBezTo>
                <a:close/>
                <a:moveTo>
                  <a:pt x="861561" y="327812"/>
                </a:moveTo>
                <a:cubicBezTo>
                  <a:pt x="842410" y="328993"/>
                  <a:pt x="817751" y="332928"/>
                  <a:pt x="787583" y="339617"/>
                </a:cubicBezTo>
                <a:cubicBezTo>
                  <a:pt x="784697" y="352341"/>
                  <a:pt x="784172" y="355226"/>
                  <a:pt x="786009" y="348274"/>
                </a:cubicBezTo>
                <a:cubicBezTo>
                  <a:pt x="787845" y="341323"/>
                  <a:pt x="790468" y="342634"/>
                  <a:pt x="793879" y="352209"/>
                </a:cubicBezTo>
                <a:lnTo>
                  <a:pt x="795132" y="355614"/>
                </a:lnTo>
                <a:lnTo>
                  <a:pt x="793879" y="358506"/>
                </a:lnTo>
                <a:lnTo>
                  <a:pt x="712030" y="389986"/>
                </a:lnTo>
                <a:cubicBezTo>
                  <a:pt x="735509" y="397331"/>
                  <a:pt x="770400" y="395232"/>
                  <a:pt x="816702" y="383690"/>
                </a:cubicBezTo>
                <a:cubicBezTo>
                  <a:pt x="863004" y="372147"/>
                  <a:pt x="893172" y="363752"/>
                  <a:pt x="907207" y="358506"/>
                </a:cubicBezTo>
                <a:cubicBezTo>
                  <a:pt x="920980" y="350242"/>
                  <a:pt x="926489" y="346307"/>
                  <a:pt x="923734" y="346700"/>
                </a:cubicBezTo>
                <a:cubicBezTo>
                  <a:pt x="920980" y="347094"/>
                  <a:pt x="921767" y="344733"/>
                  <a:pt x="926095" y="339617"/>
                </a:cubicBezTo>
                <a:cubicBezTo>
                  <a:pt x="902223" y="330567"/>
                  <a:pt x="880711" y="326632"/>
                  <a:pt x="861561" y="327812"/>
                </a:cubicBezTo>
                <a:close/>
                <a:moveTo>
                  <a:pt x="1061558" y="322893"/>
                </a:moveTo>
                <a:cubicBezTo>
                  <a:pt x="1053557" y="322893"/>
                  <a:pt x="1044867" y="324271"/>
                  <a:pt x="1035488" y="327025"/>
                </a:cubicBezTo>
                <a:cubicBezTo>
                  <a:pt x="1016732" y="332534"/>
                  <a:pt x="999155" y="338831"/>
                  <a:pt x="982759" y="345914"/>
                </a:cubicBezTo>
                <a:cubicBezTo>
                  <a:pt x="1001910" y="348668"/>
                  <a:pt x="1020273" y="347881"/>
                  <a:pt x="1037850" y="343552"/>
                </a:cubicBezTo>
                <a:cubicBezTo>
                  <a:pt x="1055426" y="339224"/>
                  <a:pt x="1070641" y="333715"/>
                  <a:pt x="1083496" y="327025"/>
                </a:cubicBezTo>
                <a:cubicBezTo>
                  <a:pt x="1076872" y="324271"/>
                  <a:pt x="1069559" y="322893"/>
                  <a:pt x="1061558" y="322893"/>
                </a:cubicBezTo>
                <a:close/>
                <a:moveTo>
                  <a:pt x="599531" y="322154"/>
                </a:moveTo>
                <a:lnTo>
                  <a:pt x="600891" y="322426"/>
                </a:lnTo>
                <a:cubicBezTo>
                  <a:pt x="607531" y="323754"/>
                  <a:pt x="608638" y="323976"/>
                  <a:pt x="604211" y="323090"/>
                </a:cubicBezTo>
                <a:close/>
                <a:moveTo>
                  <a:pt x="649070" y="308137"/>
                </a:moveTo>
                <a:lnTo>
                  <a:pt x="642774" y="314433"/>
                </a:lnTo>
                <a:cubicBezTo>
                  <a:pt x="648545" y="316926"/>
                  <a:pt x="651169" y="316663"/>
                  <a:pt x="650644" y="313646"/>
                </a:cubicBezTo>
                <a:cubicBezTo>
                  <a:pt x="650119" y="310630"/>
                  <a:pt x="649595" y="308793"/>
                  <a:pt x="649070" y="308137"/>
                </a:cubicBezTo>
                <a:close/>
                <a:moveTo>
                  <a:pt x="1133667" y="305973"/>
                </a:moveTo>
                <a:cubicBezTo>
                  <a:pt x="1115173" y="305580"/>
                  <a:pt x="1098449" y="310498"/>
                  <a:pt x="1083496" y="320729"/>
                </a:cubicBezTo>
                <a:cubicBezTo>
                  <a:pt x="1089661" y="324140"/>
                  <a:pt x="1096219" y="326763"/>
                  <a:pt x="1103171" y="328600"/>
                </a:cubicBezTo>
                <a:cubicBezTo>
                  <a:pt x="1110123" y="330436"/>
                  <a:pt x="1118255" y="329911"/>
                  <a:pt x="1127568" y="327025"/>
                </a:cubicBezTo>
                <a:cubicBezTo>
                  <a:pt x="1141603" y="327419"/>
                  <a:pt x="1148161" y="326632"/>
                  <a:pt x="1147243" y="324664"/>
                </a:cubicBezTo>
                <a:cubicBezTo>
                  <a:pt x="1146325" y="322697"/>
                  <a:pt x="1148161" y="317188"/>
                  <a:pt x="1152752" y="308137"/>
                </a:cubicBezTo>
                <a:cubicBezTo>
                  <a:pt x="1146194" y="306826"/>
                  <a:pt x="1139832" y="306104"/>
                  <a:pt x="1133667" y="305973"/>
                </a:cubicBezTo>
                <a:close/>
                <a:moveTo>
                  <a:pt x="1044638" y="293873"/>
                </a:moveTo>
                <a:cubicBezTo>
                  <a:pt x="1043982" y="293742"/>
                  <a:pt x="1042244" y="294299"/>
                  <a:pt x="1039424" y="295545"/>
                </a:cubicBezTo>
                <a:cubicBezTo>
                  <a:pt x="1038374" y="295414"/>
                  <a:pt x="1035751" y="295677"/>
                  <a:pt x="1031554" y="296332"/>
                </a:cubicBezTo>
                <a:cubicBezTo>
                  <a:pt x="1027356" y="296988"/>
                  <a:pt x="1027881" y="298825"/>
                  <a:pt x="1033128" y="301841"/>
                </a:cubicBezTo>
                <a:cubicBezTo>
                  <a:pt x="1036931" y="301185"/>
                  <a:pt x="1040342" y="299349"/>
                  <a:pt x="1043359" y="296332"/>
                </a:cubicBezTo>
                <a:cubicBezTo>
                  <a:pt x="1044867" y="294824"/>
                  <a:pt x="1045293" y="294004"/>
                  <a:pt x="1044638" y="293873"/>
                </a:cubicBezTo>
                <a:close/>
                <a:moveTo>
                  <a:pt x="1284674" y="290430"/>
                </a:moveTo>
                <a:cubicBezTo>
                  <a:pt x="1275885" y="289905"/>
                  <a:pt x="1266802" y="290561"/>
                  <a:pt x="1257423" y="292397"/>
                </a:cubicBezTo>
                <a:cubicBezTo>
                  <a:pt x="1238666" y="296070"/>
                  <a:pt x="1222664" y="301317"/>
                  <a:pt x="1209416" y="308137"/>
                </a:cubicBezTo>
                <a:cubicBezTo>
                  <a:pt x="1226599" y="316663"/>
                  <a:pt x="1245750" y="318500"/>
                  <a:pt x="1266868" y="313646"/>
                </a:cubicBezTo>
                <a:cubicBezTo>
                  <a:pt x="1287986" y="308793"/>
                  <a:pt x="1302414" y="302760"/>
                  <a:pt x="1310153" y="295545"/>
                </a:cubicBezTo>
                <a:cubicBezTo>
                  <a:pt x="1301955" y="292660"/>
                  <a:pt x="1293462" y="290954"/>
                  <a:pt x="1284674" y="290430"/>
                </a:cubicBezTo>
                <a:close/>
                <a:moveTo>
                  <a:pt x="1460372" y="287478"/>
                </a:moveTo>
                <a:cubicBezTo>
                  <a:pt x="1460765" y="287478"/>
                  <a:pt x="1461848" y="288069"/>
                  <a:pt x="1463618" y="289249"/>
                </a:cubicBezTo>
                <a:cubicBezTo>
                  <a:pt x="1467160" y="291610"/>
                  <a:pt x="1466373" y="291610"/>
                  <a:pt x="1461257" y="289249"/>
                </a:cubicBezTo>
                <a:cubicBezTo>
                  <a:pt x="1460274" y="288069"/>
                  <a:pt x="1459978" y="287478"/>
                  <a:pt x="1460372" y="287478"/>
                </a:cubicBezTo>
                <a:close/>
                <a:moveTo>
                  <a:pt x="719212" y="286593"/>
                </a:moveTo>
                <a:cubicBezTo>
                  <a:pt x="718818" y="286200"/>
                  <a:pt x="718523" y="287085"/>
                  <a:pt x="718326" y="289249"/>
                </a:cubicBezTo>
                <a:cubicBezTo>
                  <a:pt x="721081" y="296726"/>
                  <a:pt x="721868" y="297513"/>
                  <a:pt x="720687" y="291610"/>
                </a:cubicBezTo>
                <a:cubicBezTo>
                  <a:pt x="720097" y="288659"/>
                  <a:pt x="719605" y="286987"/>
                  <a:pt x="719212" y="286593"/>
                </a:cubicBezTo>
                <a:close/>
                <a:moveTo>
                  <a:pt x="1622236" y="279707"/>
                </a:moveTo>
                <a:cubicBezTo>
                  <a:pt x="1570302" y="280166"/>
                  <a:pt x="1533432" y="285445"/>
                  <a:pt x="1511626" y="295545"/>
                </a:cubicBezTo>
                <a:lnTo>
                  <a:pt x="1788651" y="282953"/>
                </a:lnTo>
                <a:cubicBezTo>
                  <a:pt x="1757433" y="281904"/>
                  <a:pt x="1709688" y="280854"/>
                  <a:pt x="1645416" y="279805"/>
                </a:cubicBezTo>
                <a:cubicBezTo>
                  <a:pt x="1637382" y="279674"/>
                  <a:pt x="1629656" y="279641"/>
                  <a:pt x="1622236" y="279707"/>
                </a:cubicBezTo>
                <a:close/>
                <a:moveTo>
                  <a:pt x="1689980" y="250883"/>
                </a:moveTo>
                <a:cubicBezTo>
                  <a:pt x="1679880" y="250883"/>
                  <a:pt x="1668698" y="251080"/>
                  <a:pt x="1656434" y="251473"/>
                </a:cubicBezTo>
                <a:cubicBezTo>
                  <a:pt x="1637284" y="251342"/>
                  <a:pt x="1617346" y="251604"/>
                  <a:pt x="1596622" y="252260"/>
                </a:cubicBezTo>
                <a:cubicBezTo>
                  <a:pt x="1575897" y="252916"/>
                  <a:pt x="1555960" y="254752"/>
                  <a:pt x="1536810" y="257769"/>
                </a:cubicBezTo>
                <a:cubicBezTo>
                  <a:pt x="1490245" y="264196"/>
                  <a:pt x="1463750" y="270230"/>
                  <a:pt x="1457322" y="275870"/>
                </a:cubicBezTo>
                <a:cubicBezTo>
                  <a:pt x="1450895" y="281511"/>
                  <a:pt x="1422825" y="285970"/>
                  <a:pt x="1373113" y="289249"/>
                </a:cubicBezTo>
                <a:cubicBezTo>
                  <a:pt x="1367866" y="289249"/>
                  <a:pt x="1359472" y="289249"/>
                  <a:pt x="1347929" y="289249"/>
                </a:cubicBezTo>
                <a:cubicBezTo>
                  <a:pt x="1329041" y="297119"/>
                  <a:pt x="1322745" y="300267"/>
                  <a:pt x="1329041" y="298693"/>
                </a:cubicBezTo>
                <a:cubicBezTo>
                  <a:pt x="1335337" y="297119"/>
                  <a:pt x="1335337" y="300267"/>
                  <a:pt x="1329041" y="308137"/>
                </a:cubicBezTo>
                <a:cubicBezTo>
                  <a:pt x="1347666" y="305120"/>
                  <a:pt x="1365505" y="303284"/>
                  <a:pt x="1382557" y="302628"/>
                </a:cubicBezTo>
                <a:cubicBezTo>
                  <a:pt x="1399609" y="301973"/>
                  <a:pt x="1417448" y="301710"/>
                  <a:pt x="1436073" y="301841"/>
                </a:cubicBezTo>
                <a:cubicBezTo>
                  <a:pt x="1482506" y="298431"/>
                  <a:pt x="1502968" y="294234"/>
                  <a:pt x="1497460" y="289249"/>
                </a:cubicBezTo>
                <a:cubicBezTo>
                  <a:pt x="1491950" y="284265"/>
                  <a:pt x="1502968" y="280068"/>
                  <a:pt x="1530514" y="276657"/>
                </a:cubicBezTo>
                <a:cubicBezTo>
                  <a:pt x="1563436" y="273640"/>
                  <a:pt x="1601475" y="271804"/>
                  <a:pt x="1644629" y="271148"/>
                </a:cubicBezTo>
                <a:cubicBezTo>
                  <a:pt x="1687783" y="270492"/>
                  <a:pt x="1727395" y="270230"/>
                  <a:pt x="1763466" y="270361"/>
                </a:cubicBezTo>
                <a:cubicBezTo>
                  <a:pt x="1748382" y="258556"/>
                  <a:pt x="1732904" y="252260"/>
                  <a:pt x="1717033" y="251473"/>
                </a:cubicBezTo>
                <a:cubicBezTo>
                  <a:pt x="1709098" y="251080"/>
                  <a:pt x="1700080" y="250883"/>
                  <a:pt x="1689980" y="250883"/>
                </a:cubicBezTo>
                <a:close/>
                <a:moveTo>
                  <a:pt x="1532330" y="236961"/>
                </a:moveTo>
                <a:cubicBezTo>
                  <a:pt x="1511653" y="237231"/>
                  <a:pt x="1487418" y="238648"/>
                  <a:pt x="1459625" y="241213"/>
                </a:cubicBezTo>
                <a:cubicBezTo>
                  <a:pt x="1385511" y="248053"/>
                  <a:pt x="1313845" y="256992"/>
                  <a:pt x="1244627" y="268029"/>
                </a:cubicBezTo>
                <a:cubicBezTo>
                  <a:pt x="1175410" y="279066"/>
                  <a:pt x="1136390" y="286140"/>
                  <a:pt x="1127568" y="289249"/>
                </a:cubicBezTo>
                <a:lnTo>
                  <a:pt x="1606066" y="245177"/>
                </a:lnTo>
                <a:cubicBezTo>
                  <a:pt x="1591370" y="239250"/>
                  <a:pt x="1566792" y="236512"/>
                  <a:pt x="1532330" y="236961"/>
                </a:cubicBezTo>
                <a:close/>
                <a:moveTo>
                  <a:pt x="1420505" y="183668"/>
                </a:moveTo>
                <a:cubicBezTo>
                  <a:pt x="1416160" y="183979"/>
                  <a:pt x="1411643" y="184807"/>
                  <a:pt x="1406954" y="186152"/>
                </a:cubicBezTo>
                <a:cubicBezTo>
                  <a:pt x="1388197" y="191530"/>
                  <a:pt x="1370621" y="196514"/>
                  <a:pt x="1354225" y="201105"/>
                </a:cubicBezTo>
                <a:lnTo>
                  <a:pt x="1454961" y="194809"/>
                </a:lnTo>
                <a:cubicBezTo>
                  <a:pt x="1445025" y="186447"/>
                  <a:pt x="1433540" y="182733"/>
                  <a:pt x="1420505" y="183668"/>
                </a:cubicBezTo>
                <a:close/>
                <a:moveTo>
                  <a:pt x="831655" y="182217"/>
                </a:moveTo>
                <a:cubicBezTo>
                  <a:pt x="785746" y="186545"/>
                  <a:pt x="745347" y="195202"/>
                  <a:pt x="710456" y="208188"/>
                </a:cubicBezTo>
                <a:lnTo>
                  <a:pt x="665790" y="222563"/>
                </a:lnTo>
                <a:close/>
                <a:moveTo>
                  <a:pt x="2280528" y="154574"/>
                </a:moveTo>
                <a:cubicBezTo>
                  <a:pt x="2273444" y="154705"/>
                  <a:pt x="2264788" y="155524"/>
                  <a:pt x="2254556" y="157033"/>
                </a:cubicBezTo>
                <a:cubicBezTo>
                  <a:pt x="2266362" y="166214"/>
                  <a:pt x="2277380" y="171461"/>
                  <a:pt x="2287610" y="172773"/>
                </a:cubicBezTo>
                <a:cubicBezTo>
                  <a:pt x="2297842" y="174085"/>
                  <a:pt x="2312008" y="173035"/>
                  <a:pt x="2330109" y="169625"/>
                </a:cubicBezTo>
                <a:cubicBezTo>
                  <a:pt x="2315943" y="163197"/>
                  <a:pt x="2304924" y="158738"/>
                  <a:pt x="2297054" y="156246"/>
                </a:cubicBezTo>
                <a:cubicBezTo>
                  <a:pt x="2293120" y="155000"/>
                  <a:pt x="2287610" y="154442"/>
                  <a:pt x="2280528" y="154574"/>
                </a:cubicBezTo>
                <a:close/>
                <a:moveTo>
                  <a:pt x="1074544" y="148081"/>
                </a:moveTo>
                <a:cubicBezTo>
                  <a:pt x="1074150" y="147687"/>
                  <a:pt x="1074248" y="147786"/>
                  <a:pt x="1074839" y="148376"/>
                </a:cubicBezTo>
                <a:cubicBezTo>
                  <a:pt x="1076019" y="149556"/>
                  <a:pt x="1076806" y="150343"/>
                  <a:pt x="1077200" y="150737"/>
                </a:cubicBezTo>
                <a:cubicBezTo>
                  <a:pt x="1075822" y="149360"/>
                  <a:pt x="1074937" y="148474"/>
                  <a:pt x="1074544" y="148081"/>
                </a:cubicBezTo>
                <a:close/>
                <a:moveTo>
                  <a:pt x="1417185" y="112961"/>
                </a:moveTo>
                <a:cubicBezTo>
                  <a:pt x="1416529" y="112829"/>
                  <a:pt x="1414693" y="113092"/>
                  <a:pt x="1411676" y="113748"/>
                </a:cubicBezTo>
                <a:cubicBezTo>
                  <a:pt x="1408659" y="114403"/>
                  <a:pt x="1408397" y="116240"/>
                  <a:pt x="1410889" y="119256"/>
                </a:cubicBezTo>
                <a:cubicBezTo>
                  <a:pt x="1414693" y="118994"/>
                  <a:pt x="1418103" y="117945"/>
                  <a:pt x="1421120" y="116108"/>
                </a:cubicBezTo>
                <a:cubicBezTo>
                  <a:pt x="1424137" y="114272"/>
                  <a:pt x="1422825" y="113223"/>
                  <a:pt x="1417185" y="112961"/>
                </a:cubicBezTo>
                <a:close/>
                <a:moveTo>
                  <a:pt x="1334255" y="112567"/>
                </a:moveTo>
                <a:cubicBezTo>
                  <a:pt x="1309202" y="112305"/>
                  <a:pt x="1278344" y="114010"/>
                  <a:pt x="1241683" y="117682"/>
                </a:cubicBezTo>
                <a:cubicBezTo>
                  <a:pt x="1168361" y="125028"/>
                  <a:pt x="1119829" y="133947"/>
                  <a:pt x="1096088" y="144441"/>
                </a:cubicBezTo>
                <a:lnTo>
                  <a:pt x="1392001" y="119256"/>
                </a:lnTo>
                <a:cubicBezTo>
                  <a:pt x="1378556" y="115059"/>
                  <a:pt x="1359308" y="112830"/>
                  <a:pt x="1334255" y="112567"/>
                </a:cubicBezTo>
                <a:close/>
                <a:moveTo>
                  <a:pt x="1836682" y="468"/>
                </a:moveTo>
                <a:cubicBezTo>
                  <a:pt x="2074308" y="-3959"/>
                  <a:pt x="2297546" y="23045"/>
                  <a:pt x="2506397" y="81480"/>
                </a:cubicBezTo>
                <a:cubicBezTo>
                  <a:pt x="2562537" y="100368"/>
                  <a:pt x="2610807" y="122405"/>
                  <a:pt x="2651206" y="147589"/>
                </a:cubicBezTo>
                <a:cubicBezTo>
                  <a:pt x="2691606" y="172773"/>
                  <a:pt x="2727283" y="201105"/>
                  <a:pt x="2758238" y="232585"/>
                </a:cubicBezTo>
                <a:cubicBezTo>
                  <a:pt x="2812410" y="286757"/>
                  <a:pt x="2831561" y="326370"/>
                  <a:pt x="2815690" y="351423"/>
                </a:cubicBezTo>
                <a:cubicBezTo>
                  <a:pt x="2799818" y="376475"/>
                  <a:pt x="2763879" y="401922"/>
                  <a:pt x="2707870" y="427762"/>
                </a:cubicBezTo>
                <a:cubicBezTo>
                  <a:pt x="2653304" y="458849"/>
                  <a:pt x="2606609" y="492689"/>
                  <a:pt x="2567784" y="529285"/>
                </a:cubicBezTo>
                <a:cubicBezTo>
                  <a:pt x="2528958" y="565881"/>
                  <a:pt x="2485411" y="607592"/>
                  <a:pt x="2437141" y="654419"/>
                </a:cubicBezTo>
                <a:cubicBezTo>
                  <a:pt x="2388172" y="703232"/>
                  <a:pt x="2358790" y="732225"/>
                  <a:pt x="2348997" y="741397"/>
                </a:cubicBezTo>
                <a:cubicBezTo>
                  <a:pt x="2339203" y="750569"/>
                  <a:pt x="2315418" y="749248"/>
                  <a:pt x="2277642" y="737433"/>
                </a:cubicBezTo>
                <a:cubicBezTo>
                  <a:pt x="2239866" y="725618"/>
                  <a:pt x="2154520" y="712637"/>
                  <a:pt x="2021604" y="698491"/>
                </a:cubicBezTo>
                <a:cubicBezTo>
                  <a:pt x="1903028" y="691146"/>
                  <a:pt x="1781305" y="686948"/>
                  <a:pt x="1656434" y="685899"/>
                </a:cubicBezTo>
                <a:cubicBezTo>
                  <a:pt x="1690144" y="767485"/>
                  <a:pt x="1709294" y="837266"/>
                  <a:pt x="1713885" y="895242"/>
                </a:cubicBezTo>
                <a:cubicBezTo>
                  <a:pt x="1718476" y="953218"/>
                  <a:pt x="1714016" y="1019850"/>
                  <a:pt x="1700506" y="1095141"/>
                </a:cubicBezTo>
                <a:cubicBezTo>
                  <a:pt x="1691193" y="1152330"/>
                  <a:pt x="1679913" y="1209518"/>
                  <a:pt x="1666665" y="1266707"/>
                </a:cubicBezTo>
                <a:cubicBezTo>
                  <a:pt x="1653417" y="1323896"/>
                  <a:pt x="1637415" y="1377937"/>
                  <a:pt x="1618658" y="1428830"/>
                </a:cubicBezTo>
                <a:cubicBezTo>
                  <a:pt x="1583767" y="1530353"/>
                  <a:pt x="1549664" y="1635812"/>
                  <a:pt x="1516347" y="1745205"/>
                </a:cubicBezTo>
                <a:cubicBezTo>
                  <a:pt x="1483031" y="1854599"/>
                  <a:pt x="1452076" y="1963205"/>
                  <a:pt x="1423481" y="2071024"/>
                </a:cubicBezTo>
                <a:cubicBezTo>
                  <a:pt x="1360521" y="2290336"/>
                  <a:pt x="1303857" y="2512796"/>
                  <a:pt x="1253488" y="2738403"/>
                </a:cubicBezTo>
                <a:cubicBezTo>
                  <a:pt x="1243257" y="2794674"/>
                  <a:pt x="1230665" y="2850551"/>
                  <a:pt x="1215712" y="2906035"/>
                </a:cubicBezTo>
                <a:cubicBezTo>
                  <a:pt x="1200759" y="2961518"/>
                  <a:pt x="1188167" y="3018970"/>
                  <a:pt x="1177936" y="3078388"/>
                </a:cubicBezTo>
                <a:cubicBezTo>
                  <a:pt x="1167574" y="3123117"/>
                  <a:pt x="1159966" y="3170599"/>
                  <a:pt x="1155113" y="3220836"/>
                </a:cubicBezTo>
                <a:cubicBezTo>
                  <a:pt x="1150260" y="3271073"/>
                  <a:pt x="1153670" y="3320130"/>
                  <a:pt x="1165344" y="3368006"/>
                </a:cubicBezTo>
                <a:cubicBezTo>
                  <a:pt x="1171378" y="3394502"/>
                  <a:pt x="1178198" y="3412340"/>
                  <a:pt x="1185806" y="3421522"/>
                </a:cubicBezTo>
                <a:cubicBezTo>
                  <a:pt x="1193414" y="3430704"/>
                  <a:pt x="1203383" y="3442246"/>
                  <a:pt x="1215712" y="3456150"/>
                </a:cubicBezTo>
                <a:cubicBezTo>
                  <a:pt x="1152091" y="3482850"/>
                  <a:pt x="1075062" y="3512697"/>
                  <a:pt x="984625" y="3545694"/>
                </a:cubicBezTo>
                <a:cubicBezTo>
                  <a:pt x="894188" y="3578689"/>
                  <a:pt x="806898" y="3593147"/>
                  <a:pt x="722757" y="3589066"/>
                </a:cubicBezTo>
                <a:cubicBezTo>
                  <a:pt x="638616" y="3584985"/>
                  <a:pt x="574178" y="3540680"/>
                  <a:pt x="529446" y="3456150"/>
                </a:cubicBezTo>
                <a:cubicBezTo>
                  <a:pt x="483352" y="3343715"/>
                  <a:pt x="476901" y="3185926"/>
                  <a:pt x="510091" y="2982782"/>
                </a:cubicBezTo>
                <a:cubicBezTo>
                  <a:pt x="543281" y="2779638"/>
                  <a:pt x="590462" y="2576144"/>
                  <a:pt x="651635" y="2372301"/>
                </a:cubicBezTo>
                <a:cubicBezTo>
                  <a:pt x="712808" y="2168457"/>
                  <a:pt x="762321" y="2009269"/>
                  <a:pt x="800175" y="1894736"/>
                </a:cubicBezTo>
                <a:lnTo>
                  <a:pt x="976463" y="1435126"/>
                </a:lnTo>
                <a:cubicBezTo>
                  <a:pt x="974234" y="1467000"/>
                  <a:pt x="962953" y="1511859"/>
                  <a:pt x="942622" y="1569703"/>
                </a:cubicBezTo>
                <a:cubicBezTo>
                  <a:pt x="922291" y="1627548"/>
                  <a:pt x="906289" y="1677129"/>
                  <a:pt x="894615" y="1718447"/>
                </a:cubicBezTo>
                <a:cubicBezTo>
                  <a:pt x="881761" y="1765667"/>
                  <a:pt x="868119" y="1812887"/>
                  <a:pt x="853691" y="1860108"/>
                </a:cubicBezTo>
                <a:cubicBezTo>
                  <a:pt x="839262" y="1907328"/>
                  <a:pt x="825621" y="1954548"/>
                  <a:pt x="812767" y="2001768"/>
                </a:cubicBezTo>
                <a:cubicBezTo>
                  <a:pt x="789944" y="2074435"/>
                  <a:pt x="767908" y="2147888"/>
                  <a:pt x="746658" y="2222129"/>
                </a:cubicBezTo>
                <a:cubicBezTo>
                  <a:pt x="725409" y="2296370"/>
                  <a:pt x="709669" y="2369824"/>
                  <a:pt x="699438" y="2442490"/>
                </a:cubicBezTo>
                <a:lnTo>
                  <a:pt x="686846" y="2612483"/>
                </a:lnTo>
                <a:cubicBezTo>
                  <a:pt x="678714" y="2665212"/>
                  <a:pt x="668220" y="2717154"/>
                  <a:pt x="655366" y="2768309"/>
                </a:cubicBezTo>
                <a:cubicBezTo>
                  <a:pt x="642512" y="2819465"/>
                  <a:pt x="638314" y="2874555"/>
                  <a:pt x="642774" y="2933580"/>
                </a:cubicBezTo>
                <a:cubicBezTo>
                  <a:pt x="651824" y="2919807"/>
                  <a:pt x="658908" y="2901706"/>
                  <a:pt x="664023" y="2879277"/>
                </a:cubicBezTo>
                <a:cubicBezTo>
                  <a:pt x="669139" y="2856847"/>
                  <a:pt x="674648" y="2837172"/>
                  <a:pt x="680550" y="2820251"/>
                </a:cubicBezTo>
                <a:lnTo>
                  <a:pt x="718326" y="2631371"/>
                </a:lnTo>
                <a:cubicBezTo>
                  <a:pt x="713080" y="2632420"/>
                  <a:pt x="710981" y="2630322"/>
                  <a:pt x="712030" y="2625075"/>
                </a:cubicBezTo>
                <a:lnTo>
                  <a:pt x="718326" y="2574706"/>
                </a:lnTo>
                <a:cubicBezTo>
                  <a:pt x="724098" y="2586249"/>
                  <a:pt x="726721" y="2594644"/>
                  <a:pt x="726196" y="2599890"/>
                </a:cubicBezTo>
                <a:cubicBezTo>
                  <a:pt x="725672" y="2605137"/>
                  <a:pt x="725147" y="2613532"/>
                  <a:pt x="724622" y="2625075"/>
                </a:cubicBezTo>
                <a:cubicBezTo>
                  <a:pt x="733804" y="2611827"/>
                  <a:pt x="740625" y="2595824"/>
                  <a:pt x="745084" y="2577067"/>
                </a:cubicBezTo>
                <a:cubicBezTo>
                  <a:pt x="749544" y="2558311"/>
                  <a:pt x="753217" y="2540734"/>
                  <a:pt x="756102" y="2524339"/>
                </a:cubicBezTo>
                <a:cubicBezTo>
                  <a:pt x="766333" y="2482759"/>
                  <a:pt x="780500" y="2424258"/>
                  <a:pt x="798601" y="2348836"/>
                </a:cubicBezTo>
                <a:cubicBezTo>
                  <a:pt x="816702" y="2273416"/>
                  <a:pt x="834016" y="2222785"/>
                  <a:pt x="850543" y="2196945"/>
                </a:cubicBezTo>
                <a:cubicBezTo>
                  <a:pt x="850412" y="2212029"/>
                  <a:pt x="849100" y="2224359"/>
                  <a:pt x="846608" y="2233934"/>
                </a:cubicBezTo>
                <a:cubicBezTo>
                  <a:pt x="844116" y="2243509"/>
                  <a:pt x="841230" y="2254265"/>
                  <a:pt x="837951" y="2266201"/>
                </a:cubicBezTo>
                <a:cubicBezTo>
                  <a:pt x="831524" y="2283515"/>
                  <a:pt x="827064" y="2296107"/>
                  <a:pt x="824572" y="2303978"/>
                </a:cubicBezTo>
                <a:cubicBezTo>
                  <a:pt x="822080" y="2311847"/>
                  <a:pt x="822342" y="2324440"/>
                  <a:pt x="825359" y="2341754"/>
                </a:cubicBezTo>
                <a:cubicBezTo>
                  <a:pt x="822473" y="2343721"/>
                  <a:pt x="820374" y="2344508"/>
                  <a:pt x="819063" y="2344115"/>
                </a:cubicBezTo>
                <a:cubicBezTo>
                  <a:pt x="817751" y="2343721"/>
                  <a:pt x="815652" y="2349230"/>
                  <a:pt x="812767" y="2360642"/>
                </a:cubicBezTo>
                <a:cubicBezTo>
                  <a:pt x="803634" y="2391383"/>
                  <a:pt x="791819" y="2441130"/>
                  <a:pt x="777322" y="2509881"/>
                </a:cubicBezTo>
                <a:cubicBezTo>
                  <a:pt x="762826" y="2578632"/>
                  <a:pt x="750078" y="2645634"/>
                  <a:pt x="739080" y="2710887"/>
                </a:cubicBezTo>
                <a:cubicBezTo>
                  <a:pt x="728081" y="2776141"/>
                  <a:pt x="723262" y="2818892"/>
                  <a:pt x="724622" y="2839140"/>
                </a:cubicBezTo>
                <a:cubicBezTo>
                  <a:pt x="725672" y="2811463"/>
                  <a:pt x="729869" y="2783394"/>
                  <a:pt x="737214" y="2754930"/>
                </a:cubicBezTo>
                <a:cubicBezTo>
                  <a:pt x="744560" y="2726467"/>
                  <a:pt x="748757" y="2693675"/>
                  <a:pt x="749806" y="2656555"/>
                </a:cubicBezTo>
                <a:cubicBezTo>
                  <a:pt x="761218" y="2666393"/>
                  <a:pt x="766727" y="2670327"/>
                  <a:pt x="766333" y="2668360"/>
                </a:cubicBezTo>
                <a:cubicBezTo>
                  <a:pt x="765940" y="2666393"/>
                  <a:pt x="766727" y="2675050"/>
                  <a:pt x="768694" y="2694331"/>
                </a:cubicBezTo>
                <a:cubicBezTo>
                  <a:pt x="776564" y="2654063"/>
                  <a:pt x="789157" y="2602383"/>
                  <a:pt x="806471" y="2539291"/>
                </a:cubicBezTo>
                <a:cubicBezTo>
                  <a:pt x="823785" y="2476200"/>
                  <a:pt x="836377" y="2435538"/>
                  <a:pt x="844247" y="2417306"/>
                </a:cubicBezTo>
                <a:cubicBezTo>
                  <a:pt x="843353" y="2434251"/>
                  <a:pt x="836046" y="2482909"/>
                  <a:pt x="822327" y="2563280"/>
                </a:cubicBezTo>
                <a:cubicBezTo>
                  <a:pt x="808608" y="2643652"/>
                  <a:pt x="793840" y="2729620"/>
                  <a:pt x="778022" y="2821184"/>
                </a:cubicBezTo>
                <a:cubicBezTo>
                  <a:pt x="762204" y="2912749"/>
                  <a:pt x="750700" y="2983793"/>
                  <a:pt x="743510" y="3034316"/>
                </a:cubicBezTo>
                <a:cubicBezTo>
                  <a:pt x="740231" y="3072748"/>
                  <a:pt x="737346" y="3112361"/>
                  <a:pt x="734853" y="3153154"/>
                </a:cubicBezTo>
                <a:cubicBezTo>
                  <a:pt x="732361" y="3193947"/>
                  <a:pt x="731050" y="3231985"/>
                  <a:pt x="730918" y="3267269"/>
                </a:cubicBezTo>
                <a:lnTo>
                  <a:pt x="743510" y="3254677"/>
                </a:lnTo>
                <a:cubicBezTo>
                  <a:pt x="743510" y="3251135"/>
                  <a:pt x="743510" y="3247201"/>
                  <a:pt x="743510" y="3242872"/>
                </a:cubicBezTo>
                <a:cubicBezTo>
                  <a:pt x="743510" y="3238544"/>
                  <a:pt x="743510" y="3236183"/>
                  <a:pt x="743510" y="3235789"/>
                </a:cubicBezTo>
                <a:lnTo>
                  <a:pt x="749806" y="3103572"/>
                </a:lnTo>
                <a:cubicBezTo>
                  <a:pt x="752954" y="3080749"/>
                  <a:pt x="756102" y="3053992"/>
                  <a:pt x="759250" y="3023298"/>
                </a:cubicBezTo>
                <a:cubicBezTo>
                  <a:pt x="762398" y="2992605"/>
                  <a:pt x="765546" y="2962699"/>
                  <a:pt x="768694" y="2933580"/>
                </a:cubicBezTo>
                <a:cubicBezTo>
                  <a:pt x="774072" y="2881507"/>
                  <a:pt x="780631" y="2826679"/>
                  <a:pt x="788370" y="2769096"/>
                </a:cubicBezTo>
                <a:cubicBezTo>
                  <a:pt x="796108" y="2711514"/>
                  <a:pt x="810537" y="2661408"/>
                  <a:pt x="831655" y="2618779"/>
                </a:cubicBezTo>
                <a:lnTo>
                  <a:pt x="837951" y="2675443"/>
                </a:lnTo>
                <a:cubicBezTo>
                  <a:pt x="847395" y="2660227"/>
                  <a:pt x="853691" y="2645012"/>
                  <a:pt x="856839" y="2629797"/>
                </a:cubicBezTo>
                <a:cubicBezTo>
                  <a:pt x="859987" y="2614581"/>
                  <a:pt x="859987" y="2596218"/>
                  <a:pt x="856839" y="2574706"/>
                </a:cubicBezTo>
                <a:cubicBezTo>
                  <a:pt x="848706" y="2583233"/>
                  <a:pt x="844509" y="2589791"/>
                  <a:pt x="844247" y="2594381"/>
                </a:cubicBezTo>
                <a:cubicBezTo>
                  <a:pt x="843984" y="2598972"/>
                  <a:pt x="839787" y="2607105"/>
                  <a:pt x="831655" y="2618779"/>
                </a:cubicBezTo>
                <a:lnTo>
                  <a:pt x="856839" y="2492858"/>
                </a:lnTo>
                <a:cubicBezTo>
                  <a:pt x="866021" y="2476069"/>
                  <a:pt x="872841" y="2465575"/>
                  <a:pt x="877301" y="2461378"/>
                </a:cubicBezTo>
                <a:cubicBezTo>
                  <a:pt x="881761" y="2457181"/>
                  <a:pt x="885433" y="2446687"/>
                  <a:pt x="888319" y="2429898"/>
                </a:cubicBezTo>
                <a:cubicBezTo>
                  <a:pt x="888844" y="2424520"/>
                  <a:pt x="890942" y="2421110"/>
                  <a:pt x="894615" y="2419667"/>
                </a:cubicBezTo>
                <a:cubicBezTo>
                  <a:pt x="898288" y="2418224"/>
                  <a:pt x="900386" y="2413240"/>
                  <a:pt x="900911" y="2404714"/>
                </a:cubicBezTo>
                <a:cubicBezTo>
                  <a:pt x="905764" y="2393433"/>
                  <a:pt x="907076" y="2382940"/>
                  <a:pt x="904846" y="2373234"/>
                </a:cubicBezTo>
                <a:cubicBezTo>
                  <a:pt x="902616" y="2363527"/>
                  <a:pt x="905502" y="2346738"/>
                  <a:pt x="913503" y="2322865"/>
                </a:cubicBezTo>
                <a:cubicBezTo>
                  <a:pt x="927407" y="2281548"/>
                  <a:pt x="937375" y="2239837"/>
                  <a:pt x="943409" y="2197732"/>
                </a:cubicBezTo>
                <a:cubicBezTo>
                  <a:pt x="949443" y="2155627"/>
                  <a:pt x="962560" y="2115490"/>
                  <a:pt x="982759" y="2077321"/>
                </a:cubicBezTo>
                <a:lnTo>
                  <a:pt x="1014239" y="1995472"/>
                </a:lnTo>
                <a:cubicBezTo>
                  <a:pt x="1024208" y="2028001"/>
                  <a:pt x="1021585" y="2073123"/>
                  <a:pt x="1006369" y="2130837"/>
                </a:cubicBezTo>
                <a:cubicBezTo>
                  <a:pt x="991154" y="2188550"/>
                  <a:pt x="979087" y="2233672"/>
                  <a:pt x="970167" y="2266201"/>
                </a:cubicBezTo>
                <a:cubicBezTo>
                  <a:pt x="940917" y="2379399"/>
                  <a:pt x="906551" y="2521321"/>
                  <a:pt x="867070" y="2691970"/>
                </a:cubicBezTo>
                <a:cubicBezTo>
                  <a:pt x="827589" y="2862619"/>
                  <a:pt x="807389" y="3006116"/>
                  <a:pt x="806471" y="3122461"/>
                </a:cubicBezTo>
                <a:cubicBezTo>
                  <a:pt x="812373" y="3105671"/>
                  <a:pt x="816308" y="3085734"/>
                  <a:pt x="818276" y="3062649"/>
                </a:cubicBezTo>
                <a:cubicBezTo>
                  <a:pt x="820243" y="3039563"/>
                  <a:pt x="822604" y="3019626"/>
                  <a:pt x="825359" y="3002836"/>
                </a:cubicBezTo>
                <a:lnTo>
                  <a:pt x="863135" y="2763587"/>
                </a:lnTo>
                <a:cubicBezTo>
                  <a:pt x="870480" y="2738403"/>
                  <a:pt x="874678" y="2719515"/>
                  <a:pt x="875727" y="2706923"/>
                </a:cubicBezTo>
                <a:cubicBezTo>
                  <a:pt x="887925" y="2647373"/>
                  <a:pt x="901304" y="2582314"/>
                  <a:pt x="915864" y="2511746"/>
                </a:cubicBezTo>
                <a:cubicBezTo>
                  <a:pt x="930424" y="2441179"/>
                  <a:pt x="948525" y="2382415"/>
                  <a:pt x="970167" y="2335458"/>
                </a:cubicBezTo>
                <a:cubicBezTo>
                  <a:pt x="970430" y="2332441"/>
                  <a:pt x="971479" y="2329030"/>
                  <a:pt x="973315" y="2325226"/>
                </a:cubicBezTo>
                <a:cubicBezTo>
                  <a:pt x="975152" y="2321422"/>
                  <a:pt x="976201" y="2316438"/>
                  <a:pt x="976463" y="2310274"/>
                </a:cubicBezTo>
                <a:cubicBezTo>
                  <a:pt x="988268" y="2272104"/>
                  <a:pt x="997712" y="2233541"/>
                  <a:pt x="1004795" y="2194584"/>
                </a:cubicBezTo>
                <a:cubicBezTo>
                  <a:pt x="1011878" y="2155627"/>
                  <a:pt x="1021323" y="2118638"/>
                  <a:pt x="1033128" y="2083617"/>
                </a:cubicBezTo>
                <a:cubicBezTo>
                  <a:pt x="1039817" y="2064991"/>
                  <a:pt x="1046900" y="2047152"/>
                  <a:pt x="1054377" y="2030100"/>
                </a:cubicBezTo>
                <a:cubicBezTo>
                  <a:pt x="1061853" y="2013049"/>
                  <a:pt x="1067362" y="1995210"/>
                  <a:pt x="1070904" y="1976584"/>
                </a:cubicBezTo>
                <a:lnTo>
                  <a:pt x="1203120" y="1535862"/>
                </a:lnTo>
                <a:cubicBezTo>
                  <a:pt x="1207449" y="1514089"/>
                  <a:pt x="1214532" y="1474214"/>
                  <a:pt x="1224369" y="1416238"/>
                </a:cubicBezTo>
                <a:cubicBezTo>
                  <a:pt x="1234207" y="1358262"/>
                  <a:pt x="1239716" y="1318387"/>
                  <a:pt x="1240896" y="1296614"/>
                </a:cubicBezTo>
                <a:cubicBezTo>
                  <a:pt x="1254693" y="1271313"/>
                  <a:pt x="1272571" y="1217680"/>
                  <a:pt x="1294529" y="1135715"/>
                </a:cubicBezTo>
                <a:cubicBezTo>
                  <a:pt x="1316488" y="1053750"/>
                  <a:pt x="1335298" y="969337"/>
                  <a:pt x="1350960" y="882475"/>
                </a:cubicBezTo>
                <a:cubicBezTo>
                  <a:pt x="1366623" y="795613"/>
                  <a:pt x="1371908" y="732186"/>
                  <a:pt x="1366817" y="692195"/>
                </a:cubicBezTo>
                <a:cubicBezTo>
                  <a:pt x="1358160" y="701376"/>
                  <a:pt x="1353438" y="706623"/>
                  <a:pt x="1352651" y="707935"/>
                </a:cubicBezTo>
                <a:cubicBezTo>
                  <a:pt x="1351864" y="709247"/>
                  <a:pt x="1350290" y="727085"/>
                  <a:pt x="1347929" y="761451"/>
                </a:cubicBezTo>
                <a:cubicBezTo>
                  <a:pt x="1347011" y="796473"/>
                  <a:pt x="1342551" y="831888"/>
                  <a:pt x="1334550" y="867697"/>
                </a:cubicBezTo>
                <a:cubicBezTo>
                  <a:pt x="1326549" y="903505"/>
                  <a:pt x="1320515" y="937346"/>
                  <a:pt x="1316449" y="969220"/>
                </a:cubicBezTo>
                <a:cubicBezTo>
                  <a:pt x="1314088" y="923312"/>
                  <a:pt x="1314088" y="879764"/>
                  <a:pt x="1316449" y="838578"/>
                </a:cubicBezTo>
                <a:cubicBezTo>
                  <a:pt x="1318810" y="797391"/>
                  <a:pt x="1318810" y="750695"/>
                  <a:pt x="1316449" y="698491"/>
                </a:cubicBezTo>
                <a:lnTo>
                  <a:pt x="888319" y="729971"/>
                </a:lnTo>
                <a:cubicBezTo>
                  <a:pt x="901304" y="721052"/>
                  <a:pt x="916258" y="715280"/>
                  <a:pt x="933178" y="712657"/>
                </a:cubicBezTo>
                <a:cubicBezTo>
                  <a:pt x="950099" y="710033"/>
                  <a:pt x="966626" y="707410"/>
                  <a:pt x="982759" y="704787"/>
                </a:cubicBezTo>
                <a:cubicBezTo>
                  <a:pt x="1020536" y="698491"/>
                  <a:pt x="1058312" y="692195"/>
                  <a:pt x="1096088" y="685899"/>
                </a:cubicBezTo>
                <a:cubicBezTo>
                  <a:pt x="1130847" y="682489"/>
                  <a:pt x="1166787" y="678291"/>
                  <a:pt x="1203907" y="673307"/>
                </a:cubicBezTo>
                <a:cubicBezTo>
                  <a:pt x="1241028" y="668322"/>
                  <a:pt x="1278541" y="664125"/>
                  <a:pt x="1316449" y="660715"/>
                </a:cubicBezTo>
                <a:cubicBezTo>
                  <a:pt x="1316055" y="654419"/>
                  <a:pt x="1315268" y="648123"/>
                  <a:pt x="1314088" y="641827"/>
                </a:cubicBezTo>
                <a:cubicBezTo>
                  <a:pt x="1312907" y="635530"/>
                  <a:pt x="1313694" y="629235"/>
                  <a:pt x="1316449" y="622939"/>
                </a:cubicBezTo>
                <a:cubicBezTo>
                  <a:pt x="1317367" y="603395"/>
                  <a:pt x="1317105" y="590540"/>
                  <a:pt x="1315662" y="584375"/>
                </a:cubicBezTo>
                <a:cubicBezTo>
                  <a:pt x="1314219" y="578211"/>
                  <a:pt x="1306086" y="563782"/>
                  <a:pt x="1291265" y="541090"/>
                </a:cubicBezTo>
                <a:cubicBezTo>
                  <a:pt x="1277623" y="540828"/>
                  <a:pt x="1262408" y="541353"/>
                  <a:pt x="1245618" y="542664"/>
                </a:cubicBezTo>
                <a:cubicBezTo>
                  <a:pt x="1228829" y="543976"/>
                  <a:pt x="1216762" y="547649"/>
                  <a:pt x="1209416" y="553682"/>
                </a:cubicBezTo>
                <a:cubicBezTo>
                  <a:pt x="1197480" y="559323"/>
                  <a:pt x="1194594" y="562208"/>
                  <a:pt x="1200759" y="562339"/>
                </a:cubicBezTo>
                <a:cubicBezTo>
                  <a:pt x="1206924" y="562470"/>
                  <a:pt x="1199316" y="563782"/>
                  <a:pt x="1177936" y="566274"/>
                </a:cubicBezTo>
                <a:cubicBezTo>
                  <a:pt x="1169017" y="569029"/>
                  <a:pt x="1161672" y="569816"/>
                  <a:pt x="1155900" y="568635"/>
                </a:cubicBezTo>
                <a:cubicBezTo>
                  <a:pt x="1150129" y="567455"/>
                  <a:pt x="1142783" y="566668"/>
                  <a:pt x="1133864" y="566274"/>
                </a:cubicBezTo>
                <a:lnTo>
                  <a:pt x="989055" y="597755"/>
                </a:lnTo>
                <a:lnTo>
                  <a:pt x="1209416" y="578867"/>
                </a:lnTo>
                <a:lnTo>
                  <a:pt x="863135" y="648123"/>
                </a:lnTo>
                <a:cubicBezTo>
                  <a:pt x="878875" y="639203"/>
                  <a:pt x="896189" y="631858"/>
                  <a:pt x="915077" y="626087"/>
                </a:cubicBezTo>
                <a:cubicBezTo>
                  <a:pt x="933965" y="620315"/>
                  <a:pt x="954427" y="612970"/>
                  <a:pt x="976463" y="604050"/>
                </a:cubicBezTo>
                <a:lnTo>
                  <a:pt x="806471" y="629235"/>
                </a:lnTo>
                <a:cubicBezTo>
                  <a:pt x="817095" y="625562"/>
                  <a:pt x="832048" y="620315"/>
                  <a:pt x="851330" y="613495"/>
                </a:cubicBezTo>
                <a:cubicBezTo>
                  <a:pt x="870611" y="606674"/>
                  <a:pt x="887138" y="601427"/>
                  <a:pt x="900911" y="597755"/>
                </a:cubicBezTo>
                <a:cubicBezTo>
                  <a:pt x="962822" y="587261"/>
                  <a:pt x="1023159" y="575194"/>
                  <a:pt x="1081922" y="561552"/>
                </a:cubicBezTo>
                <a:cubicBezTo>
                  <a:pt x="1140685" y="547911"/>
                  <a:pt x="1204170" y="538992"/>
                  <a:pt x="1272376" y="534794"/>
                </a:cubicBezTo>
                <a:cubicBezTo>
                  <a:pt x="1241814" y="524301"/>
                  <a:pt x="1203776" y="523251"/>
                  <a:pt x="1158261" y="531646"/>
                </a:cubicBezTo>
                <a:cubicBezTo>
                  <a:pt x="1112746" y="540041"/>
                  <a:pt x="1073134" y="545287"/>
                  <a:pt x="1039424" y="547386"/>
                </a:cubicBezTo>
                <a:cubicBezTo>
                  <a:pt x="1042703" y="541484"/>
                  <a:pt x="1045588" y="537549"/>
                  <a:pt x="1048081" y="535581"/>
                </a:cubicBezTo>
                <a:cubicBezTo>
                  <a:pt x="1050573" y="533614"/>
                  <a:pt x="1070773" y="531253"/>
                  <a:pt x="1108680" y="528498"/>
                </a:cubicBezTo>
                <a:cubicBezTo>
                  <a:pt x="1124158" y="525612"/>
                  <a:pt x="1138848" y="523514"/>
                  <a:pt x="1152752" y="522202"/>
                </a:cubicBezTo>
                <a:cubicBezTo>
                  <a:pt x="1166656" y="520890"/>
                  <a:pt x="1181346" y="518792"/>
                  <a:pt x="1196824" y="515906"/>
                </a:cubicBezTo>
                <a:lnTo>
                  <a:pt x="1303857" y="503314"/>
                </a:lnTo>
                <a:cubicBezTo>
                  <a:pt x="1315137" y="503839"/>
                  <a:pt x="1320908" y="504363"/>
                  <a:pt x="1321171" y="504888"/>
                </a:cubicBezTo>
                <a:cubicBezTo>
                  <a:pt x="1321433" y="505413"/>
                  <a:pt x="1324056" y="502789"/>
                  <a:pt x="1329041" y="497018"/>
                </a:cubicBezTo>
                <a:cubicBezTo>
                  <a:pt x="1315662" y="482458"/>
                  <a:pt x="1306218" y="475375"/>
                  <a:pt x="1300709" y="475769"/>
                </a:cubicBezTo>
                <a:cubicBezTo>
                  <a:pt x="1295200" y="476163"/>
                  <a:pt x="1279460" y="476949"/>
                  <a:pt x="1253488" y="478130"/>
                </a:cubicBezTo>
                <a:cubicBezTo>
                  <a:pt x="1256768" y="492952"/>
                  <a:pt x="1258079" y="499510"/>
                  <a:pt x="1257423" y="497805"/>
                </a:cubicBezTo>
                <a:cubicBezTo>
                  <a:pt x="1256768" y="496100"/>
                  <a:pt x="1253357" y="491640"/>
                  <a:pt x="1247192" y="484426"/>
                </a:cubicBezTo>
                <a:lnTo>
                  <a:pt x="1134651" y="490350"/>
                </a:lnTo>
                <a:lnTo>
                  <a:pt x="1134651" y="491608"/>
                </a:lnTo>
                <a:lnTo>
                  <a:pt x="1133179" y="490427"/>
                </a:lnTo>
                <a:lnTo>
                  <a:pt x="1127568" y="490722"/>
                </a:lnTo>
                <a:lnTo>
                  <a:pt x="1127066" y="484471"/>
                </a:lnTo>
                <a:lnTo>
                  <a:pt x="1078577" y="488755"/>
                </a:lnTo>
                <a:cubicBezTo>
                  <a:pt x="1062050" y="490591"/>
                  <a:pt x="1045326" y="492821"/>
                  <a:pt x="1028406" y="495444"/>
                </a:cubicBezTo>
                <a:cubicBezTo>
                  <a:pt x="994564" y="500691"/>
                  <a:pt x="964658" y="513807"/>
                  <a:pt x="938687" y="534794"/>
                </a:cubicBezTo>
                <a:lnTo>
                  <a:pt x="925395" y="537948"/>
                </a:lnTo>
                <a:lnTo>
                  <a:pt x="915471" y="533491"/>
                </a:lnTo>
                <a:cubicBezTo>
                  <a:pt x="898550" y="527441"/>
                  <a:pt x="881630" y="526039"/>
                  <a:pt x="864709" y="529285"/>
                </a:cubicBezTo>
                <a:cubicBezTo>
                  <a:pt x="842148" y="533614"/>
                  <a:pt x="822735" y="543845"/>
                  <a:pt x="806471" y="559978"/>
                </a:cubicBezTo>
                <a:lnTo>
                  <a:pt x="877376" y="549342"/>
                </a:lnTo>
                <a:lnTo>
                  <a:pt x="567222" y="622939"/>
                </a:lnTo>
                <a:cubicBezTo>
                  <a:pt x="587159" y="617430"/>
                  <a:pt x="596078" y="614281"/>
                  <a:pt x="593980" y="613495"/>
                </a:cubicBezTo>
                <a:cubicBezTo>
                  <a:pt x="591881" y="612707"/>
                  <a:pt x="591356" y="609559"/>
                  <a:pt x="592406" y="604050"/>
                </a:cubicBezTo>
                <a:lnTo>
                  <a:pt x="491669" y="616642"/>
                </a:lnTo>
                <a:cubicBezTo>
                  <a:pt x="489964" y="608773"/>
                  <a:pt x="488653" y="605624"/>
                  <a:pt x="487734" y="607198"/>
                </a:cubicBezTo>
                <a:cubicBezTo>
                  <a:pt x="486816" y="608773"/>
                  <a:pt x="496523" y="605624"/>
                  <a:pt x="516853" y="597755"/>
                </a:cubicBezTo>
                <a:cubicBezTo>
                  <a:pt x="552006" y="585949"/>
                  <a:pt x="588733" y="576505"/>
                  <a:pt x="627034" y="569422"/>
                </a:cubicBezTo>
                <a:cubicBezTo>
                  <a:pt x="665335" y="562339"/>
                  <a:pt x="702062" y="552895"/>
                  <a:pt x="737214" y="541090"/>
                </a:cubicBezTo>
                <a:cubicBezTo>
                  <a:pt x="810012" y="523383"/>
                  <a:pt x="889500" y="508430"/>
                  <a:pt x="975676" y="496231"/>
                </a:cubicBezTo>
                <a:cubicBezTo>
                  <a:pt x="1061853" y="484032"/>
                  <a:pt x="1133470" y="467506"/>
                  <a:pt x="1190528" y="446650"/>
                </a:cubicBezTo>
                <a:cubicBezTo>
                  <a:pt x="1199316" y="443764"/>
                  <a:pt x="1206924" y="441666"/>
                  <a:pt x="1213351" y="440354"/>
                </a:cubicBezTo>
                <a:cubicBezTo>
                  <a:pt x="1219778" y="439042"/>
                  <a:pt x="1228960" y="436943"/>
                  <a:pt x="1240896" y="434058"/>
                </a:cubicBezTo>
                <a:cubicBezTo>
                  <a:pt x="1224107" y="425532"/>
                  <a:pt x="1202596" y="423695"/>
                  <a:pt x="1176362" y="428549"/>
                </a:cubicBezTo>
                <a:cubicBezTo>
                  <a:pt x="1150129" y="433402"/>
                  <a:pt x="1125469" y="439435"/>
                  <a:pt x="1102384" y="446650"/>
                </a:cubicBezTo>
                <a:cubicBezTo>
                  <a:pt x="1010304" y="461078"/>
                  <a:pt x="936326" y="474720"/>
                  <a:pt x="880449" y="487574"/>
                </a:cubicBezTo>
                <a:cubicBezTo>
                  <a:pt x="824572" y="500428"/>
                  <a:pt x="753741" y="520366"/>
                  <a:pt x="667958" y="547386"/>
                </a:cubicBezTo>
                <a:cubicBezTo>
                  <a:pt x="576797" y="569685"/>
                  <a:pt x="485242" y="592770"/>
                  <a:pt x="393294" y="616642"/>
                </a:cubicBezTo>
                <a:cubicBezTo>
                  <a:pt x="301346" y="640515"/>
                  <a:pt x="227105" y="682489"/>
                  <a:pt x="170572" y="742563"/>
                </a:cubicBezTo>
                <a:cubicBezTo>
                  <a:pt x="176344" y="748203"/>
                  <a:pt x="180541" y="749515"/>
                  <a:pt x="183164" y="746498"/>
                </a:cubicBezTo>
                <a:cubicBezTo>
                  <a:pt x="185788" y="743481"/>
                  <a:pt x="189985" y="740071"/>
                  <a:pt x="195756" y="736267"/>
                </a:cubicBezTo>
                <a:lnTo>
                  <a:pt x="271309" y="692195"/>
                </a:lnTo>
                <a:cubicBezTo>
                  <a:pt x="287705" y="682226"/>
                  <a:pt x="306855" y="672258"/>
                  <a:pt x="328760" y="662289"/>
                </a:cubicBezTo>
                <a:cubicBezTo>
                  <a:pt x="350665" y="652320"/>
                  <a:pt x="371389" y="645499"/>
                  <a:pt x="390933" y="641827"/>
                </a:cubicBezTo>
                <a:cubicBezTo>
                  <a:pt x="365093" y="655599"/>
                  <a:pt x="320759" y="684718"/>
                  <a:pt x="257930" y="729184"/>
                </a:cubicBezTo>
                <a:cubicBezTo>
                  <a:pt x="195101" y="773650"/>
                  <a:pt x="155488" y="807491"/>
                  <a:pt x="139092" y="830708"/>
                </a:cubicBezTo>
                <a:cubicBezTo>
                  <a:pt x="130829" y="846317"/>
                  <a:pt x="125320" y="859171"/>
                  <a:pt x="122565" y="869271"/>
                </a:cubicBezTo>
                <a:cubicBezTo>
                  <a:pt x="119811" y="879371"/>
                  <a:pt x="112728" y="887503"/>
                  <a:pt x="101316" y="893668"/>
                </a:cubicBezTo>
                <a:cubicBezTo>
                  <a:pt x="86888" y="774830"/>
                  <a:pt x="123615" y="691408"/>
                  <a:pt x="211497" y="643401"/>
                </a:cubicBezTo>
                <a:cubicBezTo>
                  <a:pt x="299379" y="595393"/>
                  <a:pt x="392770" y="559191"/>
                  <a:pt x="491669" y="534794"/>
                </a:cubicBezTo>
                <a:cubicBezTo>
                  <a:pt x="510164" y="528236"/>
                  <a:pt x="528265" y="520890"/>
                  <a:pt x="545973" y="512758"/>
                </a:cubicBezTo>
                <a:cubicBezTo>
                  <a:pt x="563680" y="504626"/>
                  <a:pt x="583355" y="497280"/>
                  <a:pt x="604998" y="490722"/>
                </a:cubicBezTo>
                <a:cubicBezTo>
                  <a:pt x="840705" y="447962"/>
                  <a:pt x="1079167" y="412284"/>
                  <a:pt x="1320384" y="383690"/>
                </a:cubicBezTo>
                <a:cubicBezTo>
                  <a:pt x="1561600" y="355095"/>
                  <a:pt x="1807932" y="344602"/>
                  <a:pt x="2059380" y="352209"/>
                </a:cubicBezTo>
                <a:cubicBezTo>
                  <a:pt x="2059380" y="351947"/>
                  <a:pt x="2059380" y="350898"/>
                  <a:pt x="2059380" y="349061"/>
                </a:cubicBezTo>
                <a:cubicBezTo>
                  <a:pt x="2059380" y="347225"/>
                  <a:pt x="2059380" y="346176"/>
                  <a:pt x="2059380" y="345914"/>
                </a:cubicBezTo>
                <a:lnTo>
                  <a:pt x="2097156" y="345914"/>
                </a:lnTo>
                <a:cubicBezTo>
                  <a:pt x="2108830" y="351554"/>
                  <a:pt x="2116962" y="352865"/>
                  <a:pt x="2121553" y="349849"/>
                </a:cubicBezTo>
                <a:cubicBezTo>
                  <a:pt x="2126144" y="346832"/>
                  <a:pt x="2132702" y="343421"/>
                  <a:pt x="2141228" y="339617"/>
                </a:cubicBezTo>
                <a:lnTo>
                  <a:pt x="2191596" y="358506"/>
                </a:lnTo>
                <a:cubicBezTo>
                  <a:pt x="2218092" y="367163"/>
                  <a:pt x="2242227" y="370311"/>
                  <a:pt x="2264000" y="367949"/>
                </a:cubicBezTo>
                <a:cubicBezTo>
                  <a:pt x="2285774" y="365589"/>
                  <a:pt x="2316205" y="362440"/>
                  <a:pt x="2355293" y="358506"/>
                </a:cubicBezTo>
                <a:cubicBezTo>
                  <a:pt x="2282733" y="330212"/>
                  <a:pt x="2173913" y="315444"/>
                  <a:pt x="2028832" y="314200"/>
                </a:cubicBezTo>
                <a:cubicBezTo>
                  <a:pt x="1883752" y="312956"/>
                  <a:pt x="1734823" y="318709"/>
                  <a:pt x="1582048" y="331456"/>
                </a:cubicBezTo>
                <a:cubicBezTo>
                  <a:pt x="1429272" y="344203"/>
                  <a:pt x="1305062" y="357418"/>
                  <a:pt x="1209416" y="371097"/>
                </a:cubicBezTo>
                <a:cubicBezTo>
                  <a:pt x="1168754" y="377394"/>
                  <a:pt x="1130454" y="383690"/>
                  <a:pt x="1094514" y="389986"/>
                </a:cubicBezTo>
                <a:cubicBezTo>
                  <a:pt x="1058574" y="396282"/>
                  <a:pt x="1023421" y="402578"/>
                  <a:pt x="989055" y="408874"/>
                </a:cubicBezTo>
                <a:cubicBezTo>
                  <a:pt x="948656" y="414514"/>
                  <a:pt x="909830" y="418974"/>
                  <a:pt x="872579" y="422253"/>
                </a:cubicBezTo>
                <a:cubicBezTo>
                  <a:pt x="835327" y="425532"/>
                  <a:pt x="796502" y="431566"/>
                  <a:pt x="756102" y="440354"/>
                </a:cubicBezTo>
                <a:cubicBezTo>
                  <a:pt x="718720" y="447699"/>
                  <a:pt x="684879" y="456619"/>
                  <a:pt x="654579" y="467112"/>
                </a:cubicBezTo>
                <a:cubicBezTo>
                  <a:pt x="624279" y="477605"/>
                  <a:pt x="595160" y="483377"/>
                  <a:pt x="567222" y="484426"/>
                </a:cubicBezTo>
                <a:lnTo>
                  <a:pt x="598702" y="471834"/>
                </a:lnTo>
                <a:cubicBezTo>
                  <a:pt x="522625" y="475244"/>
                  <a:pt x="467010" y="488886"/>
                  <a:pt x="431857" y="512758"/>
                </a:cubicBezTo>
                <a:cubicBezTo>
                  <a:pt x="414281" y="524694"/>
                  <a:pt x="397885" y="534073"/>
                  <a:pt x="382670" y="540894"/>
                </a:cubicBezTo>
                <a:lnTo>
                  <a:pt x="365361" y="547452"/>
                </a:lnTo>
                <a:lnTo>
                  <a:pt x="376767" y="541877"/>
                </a:lnTo>
                <a:cubicBezTo>
                  <a:pt x="388048" y="534401"/>
                  <a:pt x="396967" y="525744"/>
                  <a:pt x="403525" y="515906"/>
                </a:cubicBezTo>
                <a:cubicBezTo>
                  <a:pt x="354600" y="529023"/>
                  <a:pt x="306068" y="548436"/>
                  <a:pt x="257930" y="574144"/>
                </a:cubicBezTo>
                <a:cubicBezTo>
                  <a:pt x="209791" y="599853"/>
                  <a:pt x="172278" y="628710"/>
                  <a:pt x="145388" y="660715"/>
                </a:cubicBezTo>
                <a:cubicBezTo>
                  <a:pt x="106432" y="710033"/>
                  <a:pt x="85183" y="759352"/>
                  <a:pt x="81641" y="808671"/>
                </a:cubicBezTo>
                <a:cubicBezTo>
                  <a:pt x="78099" y="857990"/>
                  <a:pt x="80461" y="913605"/>
                  <a:pt x="88724" y="975516"/>
                </a:cubicBezTo>
                <a:cubicBezTo>
                  <a:pt x="66163" y="941020"/>
                  <a:pt x="46750" y="885667"/>
                  <a:pt x="30485" y="809458"/>
                </a:cubicBezTo>
                <a:cubicBezTo>
                  <a:pt x="14221" y="733250"/>
                  <a:pt x="4252" y="673176"/>
                  <a:pt x="579" y="629235"/>
                </a:cubicBezTo>
                <a:cubicBezTo>
                  <a:pt x="-2175" y="564832"/>
                  <a:pt x="4908" y="514201"/>
                  <a:pt x="21828" y="477343"/>
                </a:cubicBezTo>
                <a:cubicBezTo>
                  <a:pt x="38749" y="440485"/>
                  <a:pt x="63146" y="407169"/>
                  <a:pt x="95020" y="377394"/>
                </a:cubicBezTo>
                <a:cubicBezTo>
                  <a:pt x="150766" y="315483"/>
                  <a:pt x="225007" y="267738"/>
                  <a:pt x="317742" y="234159"/>
                </a:cubicBezTo>
                <a:cubicBezTo>
                  <a:pt x="410477" y="200580"/>
                  <a:pt x="508328" y="174871"/>
                  <a:pt x="611294" y="157033"/>
                </a:cubicBezTo>
                <a:cubicBezTo>
                  <a:pt x="936982" y="96433"/>
                  <a:pt x="1264638" y="49213"/>
                  <a:pt x="1594261" y="15372"/>
                </a:cubicBezTo>
                <a:cubicBezTo>
                  <a:pt x="1676666" y="6912"/>
                  <a:pt x="1757474" y="1944"/>
                  <a:pt x="1836682" y="468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78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B476A8-61B7-40C7-AFDD-B23F69E39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B95F90-C245-4431-A03C-47EA3B571F42}"/>
              </a:ext>
            </a:extLst>
          </p:cNvPr>
          <p:cNvSpPr txBox="1">
            <a:spLocks/>
          </p:cNvSpPr>
          <p:nvPr/>
        </p:nvSpPr>
        <p:spPr>
          <a:xfrm>
            <a:off x="518739" y="523544"/>
            <a:ext cx="7680960" cy="731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000" b="1" dirty="0">
                <a:ea typeface="Verdana" panose="020B0604030504040204" pitchFamily="34" charset="0"/>
                <a:cs typeface="Segoe UI" panose="020B0502040204020203" pitchFamily="34" charset="0"/>
              </a:rPr>
              <a:t>SUGGESTED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6F0A5-1CD3-4893-A6B5-7014E40863B9}"/>
              </a:ext>
            </a:extLst>
          </p:cNvPr>
          <p:cNvSpPr txBox="1"/>
          <p:nvPr/>
        </p:nvSpPr>
        <p:spPr>
          <a:xfrm>
            <a:off x="518739" y="1526959"/>
            <a:ext cx="10789920" cy="433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Competitive strategies</a:t>
            </a: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Cost reduction</a:t>
            </a: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Developing e-commerce to cope with the COVID-19 pandemic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analysis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Online communication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RFID technology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Collaboration with technology companies</a:t>
            </a:r>
          </a:p>
          <a:p>
            <a:pPr lvl="1" indent="-457200">
              <a:lnSpc>
                <a:spcPct val="110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latin typeface="+mj-lt"/>
              </a:rPr>
              <a:t>Legal and political</a:t>
            </a:r>
          </a:p>
          <a:p>
            <a:pPr lvl="1" indent="-457200">
              <a:lnSpc>
                <a:spcPct val="110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latin typeface="+mj-lt"/>
              </a:rPr>
              <a:t>Green fashion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FA6312-D939-6C29-326B-99E86D7F0043}"/>
              </a:ext>
            </a:extLst>
          </p:cNvPr>
          <p:cNvSpPr/>
          <p:nvPr/>
        </p:nvSpPr>
        <p:spPr>
          <a:xfrm>
            <a:off x="10589059" y="404277"/>
            <a:ext cx="1188720" cy="1188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A84F9596-F679-4C02-951D-DEA5ED7A7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6219" y="54143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1874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05CDEE-B5B3-42FC-AB24-32966C7A89E5}"/>
              </a:ext>
            </a:extLst>
          </p:cNvPr>
          <p:cNvSpPr txBox="1"/>
          <p:nvPr/>
        </p:nvSpPr>
        <p:spPr>
          <a:xfrm>
            <a:off x="7150124" y="981166"/>
            <a:ext cx="5120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Verdana" panose="020B0604030504040204" pitchFamily="34" charset="0"/>
              </a:rPr>
              <a:t>SUPPLY CHAIN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F1830F-4181-4077-907C-4E41EF66A5F2}"/>
              </a:ext>
            </a:extLst>
          </p:cNvPr>
          <p:cNvCxnSpPr/>
          <p:nvPr/>
        </p:nvCxnSpPr>
        <p:spPr>
          <a:xfrm>
            <a:off x="7318917" y="2408602"/>
            <a:ext cx="457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32" name="Group 5131">
            <a:extLst>
              <a:ext uri="{FF2B5EF4-FFF2-40B4-BE49-F238E27FC236}">
                <a16:creationId xmlns:a16="http://schemas.microsoft.com/office/drawing/2014/main" id="{3864845B-5730-4919-B74B-2937000EC373}"/>
              </a:ext>
            </a:extLst>
          </p:cNvPr>
          <p:cNvGrpSpPr/>
          <p:nvPr/>
        </p:nvGrpSpPr>
        <p:grpSpPr>
          <a:xfrm>
            <a:off x="7769601" y="2969837"/>
            <a:ext cx="547765" cy="624514"/>
            <a:chOff x="6977990" y="3646545"/>
            <a:chExt cx="547765" cy="6245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29" name="Group 5128">
              <a:extLst>
                <a:ext uri="{FF2B5EF4-FFF2-40B4-BE49-F238E27FC236}">
                  <a16:creationId xmlns:a16="http://schemas.microsoft.com/office/drawing/2014/main" id="{FA723250-0EC1-4FE5-9846-8861B4BFF6C5}"/>
                </a:ext>
              </a:extLst>
            </p:cNvPr>
            <p:cNvGrpSpPr/>
            <p:nvPr/>
          </p:nvGrpSpPr>
          <p:grpSpPr>
            <a:xfrm>
              <a:off x="6977990" y="3646545"/>
              <a:ext cx="333356" cy="624514"/>
              <a:chOff x="6977990" y="3646544"/>
              <a:chExt cx="457200" cy="856525"/>
            </a:xfrm>
          </p:grpSpPr>
          <p:cxnSp>
            <p:nvCxnSpPr>
              <p:cNvPr id="5127" name="Straight Connector 5126">
                <a:extLst>
                  <a:ext uri="{FF2B5EF4-FFF2-40B4-BE49-F238E27FC236}">
                    <a16:creationId xmlns:a16="http://schemas.microsoft.com/office/drawing/2014/main" id="{C24B00A3-8130-4DE9-AC33-E8F5EC7BFD72}"/>
                  </a:ext>
                </a:extLst>
              </p:cNvPr>
              <p:cNvCxnSpPr/>
              <p:nvPr/>
            </p:nvCxnSpPr>
            <p:spPr>
              <a:xfrm>
                <a:off x="6977990" y="3646544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4B4D118-9B7C-4009-822B-5FCFE28485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7990" y="4045869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31" name="Group 5130">
              <a:extLst>
                <a:ext uri="{FF2B5EF4-FFF2-40B4-BE49-F238E27FC236}">
                  <a16:creationId xmlns:a16="http://schemas.microsoft.com/office/drawing/2014/main" id="{DF1D5726-6EB5-46B5-BCF7-B55AEEB2C065}"/>
                </a:ext>
              </a:extLst>
            </p:cNvPr>
            <p:cNvGrpSpPr/>
            <p:nvPr/>
          </p:nvGrpSpPr>
          <p:grpSpPr>
            <a:xfrm>
              <a:off x="7311346" y="3767375"/>
              <a:ext cx="214409" cy="390526"/>
              <a:chOff x="7311346" y="3767375"/>
              <a:chExt cx="214409" cy="39052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4F47FBB-5A8E-459B-BBB5-377FE0509335}"/>
                  </a:ext>
                </a:extLst>
              </p:cNvPr>
              <p:cNvCxnSpPr/>
              <p:nvPr/>
            </p:nvCxnSpPr>
            <p:spPr>
              <a:xfrm>
                <a:off x="7311346" y="3767375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20D302-B026-4A1F-A9FC-D30F1E41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1346" y="3943492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33" name="TextBox 5132">
            <a:extLst>
              <a:ext uri="{FF2B5EF4-FFF2-40B4-BE49-F238E27FC236}">
                <a16:creationId xmlns:a16="http://schemas.microsoft.com/office/drawing/2014/main" id="{528873DA-7B8F-42D5-8C61-E2BAC2337CFC}"/>
              </a:ext>
            </a:extLst>
          </p:cNvPr>
          <p:cNvSpPr txBox="1"/>
          <p:nvPr/>
        </p:nvSpPr>
        <p:spPr>
          <a:xfrm>
            <a:off x="8436313" y="3040613"/>
            <a:ext cx="256032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+mj-lt"/>
                <a:ea typeface="Verdana" panose="020B0604030504040204" pitchFamily="34" charset="0"/>
              </a:rPr>
              <a:t>Model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FCC5B8-4CF4-416F-85F8-E7BD15B1C998}"/>
              </a:ext>
            </a:extLst>
          </p:cNvPr>
          <p:cNvSpPr txBox="1"/>
          <p:nvPr/>
        </p:nvSpPr>
        <p:spPr>
          <a:xfrm>
            <a:off x="8436313" y="4082001"/>
            <a:ext cx="329184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+mj-lt"/>
                <a:ea typeface="Verdana" panose="020B0604030504040204" pitchFamily="34" charset="0"/>
              </a:rPr>
              <a:t>Core Activities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8474C0F-D13B-4AEF-878E-4B0022A317CA}"/>
              </a:ext>
            </a:extLst>
          </p:cNvPr>
          <p:cNvGrpSpPr/>
          <p:nvPr/>
        </p:nvGrpSpPr>
        <p:grpSpPr>
          <a:xfrm>
            <a:off x="7769601" y="4024209"/>
            <a:ext cx="547765" cy="624514"/>
            <a:chOff x="6977990" y="3646545"/>
            <a:chExt cx="547765" cy="6245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3DBFB62-14C7-4077-A3B4-A7E4EB96D7D3}"/>
                </a:ext>
              </a:extLst>
            </p:cNvPr>
            <p:cNvGrpSpPr/>
            <p:nvPr/>
          </p:nvGrpSpPr>
          <p:grpSpPr>
            <a:xfrm>
              <a:off x="6977990" y="3646545"/>
              <a:ext cx="333356" cy="624514"/>
              <a:chOff x="6977990" y="3646544"/>
              <a:chExt cx="457200" cy="85652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FD57053-EAEA-447B-B936-374BFCC1C43E}"/>
                  </a:ext>
                </a:extLst>
              </p:cNvPr>
              <p:cNvCxnSpPr/>
              <p:nvPr/>
            </p:nvCxnSpPr>
            <p:spPr>
              <a:xfrm>
                <a:off x="6977990" y="3646544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52BC6FB-C528-4A50-A0BF-1AC67A278A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7990" y="4045869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6D0F263-7AAE-471C-A83E-E17855439788}"/>
                </a:ext>
              </a:extLst>
            </p:cNvPr>
            <p:cNvGrpSpPr/>
            <p:nvPr/>
          </p:nvGrpSpPr>
          <p:grpSpPr>
            <a:xfrm>
              <a:off x="7311346" y="3767375"/>
              <a:ext cx="214409" cy="390526"/>
              <a:chOff x="7311346" y="3767375"/>
              <a:chExt cx="214409" cy="390526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F468FCF-209A-4F0A-8C7E-30D5ACE2B79A}"/>
                  </a:ext>
                </a:extLst>
              </p:cNvPr>
              <p:cNvCxnSpPr/>
              <p:nvPr/>
            </p:nvCxnSpPr>
            <p:spPr>
              <a:xfrm>
                <a:off x="7311346" y="3767375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9341B2E-7E2C-48C4-9B48-128D756B4B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1346" y="3943492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A62FC3-D59A-44F4-9C75-02D3D02E6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124" name="Picture 4" descr="The Importance of Creating a Sustainable Supply Chain Management System |  legalzoom.com">
            <a:extLst>
              <a:ext uri="{FF2B5EF4-FFF2-40B4-BE49-F238E27FC236}">
                <a16:creationId xmlns:a16="http://schemas.microsoft.com/office/drawing/2014/main" id="{92D35A1B-0F9A-444B-A734-CF2545140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"/>
          <a:stretch/>
        </p:blipFill>
        <p:spPr bwMode="auto">
          <a:xfrm>
            <a:off x="278730" y="782187"/>
            <a:ext cx="6608376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1B66E06-64F2-4D9D-B938-C268E7D2A8B0}"/>
              </a:ext>
            </a:extLst>
          </p:cNvPr>
          <p:cNvSpPr txBox="1"/>
          <p:nvPr/>
        </p:nvSpPr>
        <p:spPr>
          <a:xfrm>
            <a:off x="8436313" y="4892467"/>
            <a:ext cx="329184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+mj-lt"/>
                <a:ea typeface="Verdana" panose="020B0604030504040204" pitchFamily="34" charset="0"/>
              </a:rPr>
              <a:t>Measuring Performance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B31A320-ACA1-4F66-9098-BF4E896FA98A}"/>
              </a:ext>
            </a:extLst>
          </p:cNvPr>
          <p:cNvGrpSpPr/>
          <p:nvPr/>
        </p:nvGrpSpPr>
        <p:grpSpPr>
          <a:xfrm>
            <a:off x="7769601" y="4989655"/>
            <a:ext cx="547765" cy="624514"/>
            <a:chOff x="6977990" y="3646545"/>
            <a:chExt cx="547765" cy="6245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0701820-0E6C-4BF0-AE89-A61F84D636BD}"/>
                </a:ext>
              </a:extLst>
            </p:cNvPr>
            <p:cNvGrpSpPr/>
            <p:nvPr/>
          </p:nvGrpSpPr>
          <p:grpSpPr>
            <a:xfrm>
              <a:off x="6977990" y="3646545"/>
              <a:ext cx="333356" cy="624514"/>
              <a:chOff x="6977990" y="3646544"/>
              <a:chExt cx="457200" cy="85652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8260BC7-20B6-4B70-B3FC-D56505E9C132}"/>
                  </a:ext>
                </a:extLst>
              </p:cNvPr>
              <p:cNvCxnSpPr/>
              <p:nvPr/>
            </p:nvCxnSpPr>
            <p:spPr>
              <a:xfrm>
                <a:off x="6977990" y="3646544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138BBB-1D60-4386-90C7-AF49FED1DE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7990" y="4045869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28C65C-4C96-4054-B14D-6F6C98FCC386}"/>
                </a:ext>
              </a:extLst>
            </p:cNvPr>
            <p:cNvGrpSpPr/>
            <p:nvPr/>
          </p:nvGrpSpPr>
          <p:grpSpPr>
            <a:xfrm>
              <a:off x="7311346" y="3767375"/>
              <a:ext cx="214409" cy="390526"/>
              <a:chOff x="7311346" y="3767375"/>
              <a:chExt cx="214409" cy="39052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D0D0526-64CE-41BE-95BB-E7D088353B35}"/>
                  </a:ext>
                </a:extLst>
              </p:cNvPr>
              <p:cNvCxnSpPr/>
              <p:nvPr/>
            </p:nvCxnSpPr>
            <p:spPr>
              <a:xfrm>
                <a:off x="7311346" y="3767375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8A85C3-65BE-49CD-8C3B-4D95729D58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1346" y="3943492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77284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5F5BE-1110-4C41-8D37-1DDBA7311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9529E461-E32F-4AEA-AAF0-E065C4F2CCB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EFCDE-E93E-4D58-973D-D5176A3834D1}"/>
              </a:ext>
            </a:extLst>
          </p:cNvPr>
          <p:cNvSpPr txBox="1"/>
          <p:nvPr/>
        </p:nvSpPr>
        <p:spPr>
          <a:xfrm>
            <a:off x="481781" y="543770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MODEL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3DAD58C-F2AD-43A3-A41E-26B5FF3693FA}"/>
              </a:ext>
            </a:extLst>
          </p:cNvPr>
          <p:cNvSpPr/>
          <p:nvPr/>
        </p:nvSpPr>
        <p:spPr>
          <a:xfrm>
            <a:off x="601007" y="2161544"/>
            <a:ext cx="1645920" cy="914400"/>
          </a:xfrm>
          <a:custGeom>
            <a:avLst/>
            <a:gdLst>
              <a:gd name="connsiteX0" fmla="*/ 0 w 1645920"/>
              <a:gd name="connsiteY0" fmla="*/ 152403 h 914400"/>
              <a:gd name="connsiteX1" fmla="*/ 152403 w 1645920"/>
              <a:gd name="connsiteY1" fmla="*/ 0 h 914400"/>
              <a:gd name="connsiteX2" fmla="*/ 836371 w 1645920"/>
              <a:gd name="connsiteY2" fmla="*/ 0 h 914400"/>
              <a:gd name="connsiteX3" fmla="*/ 1493517 w 1645920"/>
              <a:gd name="connsiteY3" fmla="*/ 0 h 914400"/>
              <a:gd name="connsiteX4" fmla="*/ 1645920 w 1645920"/>
              <a:gd name="connsiteY4" fmla="*/ 152403 h 914400"/>
              <a:gd name="connsiteX5" fmla="*/ 1645920 w 1645920"/>
              <a:gd name="connsiteY5" fmla="*/ 761997 h 914400"/>
              <a:gd name="connsiteX6" fmla="*/ 1493517 w 1645920"/>
              <a:gd name="connsiteY6" fmla="*/ 914400 h 914400"/>
              <a:gd name="connsiteX7" fmla="*/ 836371 w 1645920"/>
              <a:gd name="connsiteY7" fmla="*/ 914400 h 914400"/>
              <a:gd name="connsiteX8" fmla="*/ 152403 w 1645920"/>
              <a:gd name="connsiteY8" fmla="*/ 914400 h 914400"/>
              <a:gd name="connsiteX9" fmla="*/ 0 w 1645920"/>
              <a:gd name="connsiteY9" fmla="*/ 761997 h 914400"/>
              <a:gd name="connsiteX10" fmla="*/ 0 w 1645920"/>
              <a:gd name="connsiteY10" fmla="*/ 15240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920" h="914400" fill="none" extrusionOk="0">
                <a:moveTo>
                  <a:pt x="0" y="152403"/>
                </a:moveTo>
                <a:cubicBezTo>
                  <a:pt x="-3179" y="71355"/>
                  <a:pt x="83819" y="-1740"/>
                  <a:pt x="152403" y="0"/>
                </a:cubicBezTo>
                <a:cubicBezTo>
                  <a:pt x="392447" y="10838"/>
                  <a:pt x="639293" y="-30255"/>
                  <a:pt x="836371" y="0"/>
                </a:cubicBezTo>
                <a:cubicBezTo>
                  <a:pt x="1033449" y="30255"/>
                  <a:pt x="1260404" y="-29715"/>
                  <a:pt x="1493517" y="0"/>
                </a:cubicBezTo>
                <a:cubicBezTo>
                  <a:pt x="1588355" y="6731"/>
                  <a:pt x="1632244" y="63110"/>
                  <a:pt x="1645920" y="152403"/>
                </a:cubicBezTo>
                <a:cubicBezTo>
                  <a:pt x="1667761" y="398108"/>
                  <a:pt x="1628133" y="552663"/>
                  <a:pt x="1645920" y="761997"/>
                </a:cubicBezTo>
                <a:cubicBezTo>
                  <a:pt x="1642062" y="865488"/>
                  <a:pt x="1590535" y="900753"/>
                  <a:pt x="1493517" y="914400"/>
                </a:cubicBezTo>
                <a:cubicBezTo>
                  <a:pt x="1227752" y="898331"/>
                  <a:pt x="984213" y="943166"/>
                  <a:pt x="836371" y="914400"/>
                </a:cubicBezTo>
                <a:cubicBezTo>
                  <a:pt x="688529" y="885634"/>
                  <a:pt x="424272" y="937989"/>
                  <a:pt x="152403" y="914400"/>
                </a:cubicBezTo>
                <a:cubicBezTo>
                  <a:pt x="64793" y="910552"/>
                  <a:pt x="-17683" y="847370"/>
                  <a:pt x="0" y="761997"/>
                </a:cubicBezTo>
                <a:cubicBezTo>
                  <a:pt x="13371" y="597690"/>
                  <a:pt x="20868" y="341493"/>
                  <a:pt x="0" y="152403"/>
                </a:cubicBezTo>
                <a:close/>
              </a:path>
              <a:path w="1645920" h="914400" stroke="0" extrusionOk="0">
                <a:moveTo>
                  <a:pt x="0" y="152403"/>
                </a:moveTo>
                <a:cubicBezTo>
                  <a:pt x="19892" y="69200"/>
                  <a:pt x="61315" y="16353"/>
                  <a:pt x="152403" y="0"/>
                </a:cubicBezTo>
                <a:cubicBezTo>
                  <a:pt x="335208" y="25494"/>
                  <a:pt x="632714" y="19067"/>
                  <a:pt x="836371" y="0"/>
                </a:cubicBezTo>
                <a:cubicBezTo>
                  <a:pt x="1040028" y="-19067"/>
                  <a:pt x="1189655" y="-7770"/>
                  <a:pt x="1493517" y="0"/>
                </a:cubicBezTo>
                <a:cubicBezTo>
                  <a:pt x="1571960" y="14186"/>
                  <a:pt x="1646168" y="83512"/>
                  <a:pt x="1645920" y="152403"/>
                </a:cubicBezTo>
                <a:cubicBezTo>
                  <a:pt x="1662890" y="297208"/>
                  <a:pt x="1652694" y="551251"/>
                  <a:pt x="1645920" y="761997"/>
                </a:cubicBezTo>
                <a:cubicBezTo>
                  <a:pt x="1654821" y="852214"/>
                  <a:pt x="1586407" y="909964"/>
                  <a:pt x="1493517" y="914400"/>
                </a:cubicBezTo>
                <a:cubicBezTo>
                  <a:pt x="1212969" y="920520"/>
                  <a:pt x="1029538" y="915962"/>
                  <a:pt x="849782" y="914400"/>
                </a:cubicBezTo>
                <a:cubicBezTo>
                  <a:pt x="670027" y="912838"/>
                  <a:pt x="320862" y="937803"/>
                  <a:pt x="152403" y="914400"/>
                </a:cubicBezTo>
                <a:cubicBezTo>
                  <a:pt x="67810" y="911723"/>
                  <a:pt x="10961" y="838720"/>
                  <a:pt x="0" y="761997"/>
                </a:cubicBezTo>
                <a:cubicBezTo>
                  <a:pt x="15133" y="513035"/>
                  <a:pt x="-15699" y="359852"/>
                  <a:pt x="0" y="1524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9021155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RAW MATERIALS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9E68064-F3A9-4682-85EE-D2E6506239AB}"/>
              </a:ext>
            </a:extLst>
          </p:cNvPr>
          <p:cNvSpPr/>
          <p:nvPr/>
        </p:nvSpPr>
        <p:spPr>
          <a:xfrm>
            <a:off x="2352241" y="2161544"/>
            <a:ext cx="1645920" cy="914400"/>
          </a:xfrm>
          <a:custGeom>
            <a:avLst/>
            <a:gdLst>
              <a:gd name="connsiteX0" fmla="*/ 0 w 1645920"/>
              <a:gd name="connsiteY0" fmla="*/ 152403 h 914400"/>
              <a:gd name="connsiteX1" fmla="*/ 152403 w 1645920"/>
              <a:gd name="connsiteY1" fmla="*/ 0 h 914400"/>
              <a:gd name="connsiteX2" fmla="*/ 836371 w 1645920"/>
              <a:gd name="connsiteY2" fmla="*/ 0 h 914400"/>
              <a:gd name="connsiteX3" fmla="*/ 1493517 w 1645920"/>
              <a:gd name="connsiteY3" fmla="*/ 0 h 914400"/>
              <a:gd name="connsiteX4" fmla="*/ 1645920 w 1645920"/>
              <a:gd name="connsiteY4" fmla="*/ 152403 h 914400"/>
              <a:gd name="connsiteX5" fmla="*/ 1645920 w 1645920"/>
              <a:gd name="connsiteY5" fmla="*/ 761997 h 914400"/>
              <a:gd name="connsiteX6" fmla="*/ 1493517 w 1645920"/>
              <a:gd name="connsiteY6" fmla="*/ 914400 h 914400"/>
              <a:gd name="connsiteX7" fmla="*/ 836371 w 1645920"/>
              <a:gd name="connsiteY7" fmla="*/ 914400 h 914400"/>
              <a:gd name="connsiteX8" fmla="*/ 152403 w 1645920"/>
              <a:gd name="connsiteY8" fmla="*/ 914400 h 914400"/>
              <a:gd name="connsiteX9" fmla="*/ 0 w 1645920"/>
              <a:gd name="connsiteY9" fmla="*/ 761997 h 914400"/>
              <a:gd name="connsiteX10" fmla="*/ 0 w 1645920"/>
              <a:gd name="connsiteY10" fmla="*/ 15240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920" h="914400" fill="none" extrusionOk="0">
                <a:moveTo>
                  <a:pt x="0" y="152403"/>
                </a:moveTo>
                <a:cubicBezTo>
                  <a:pt x="-3179" y="71355"/>
                  <a:pt x="83819" y="-1740"/>
                  <a:pt x="152403" y="0"/>
                </a:cubicBezTo>
                <a:cubicBezTo>
                  <a:pt x="392447" y="10838"/>
                  <a:pt x="639293" y="-30255"/>
                  <a:pt x="836371" y="0"/>
                </a:cubicBezTo>
                <a:cubicBezTo>
                  <a:pt x="1033449" y="30255"/>
                  <a:pt x="1260404" y="-29715"/>
                  <a:pt x="1493517" y="0"/>
                </a:cubicBezTo>
                <a:cubicBezTo>
                  <a:pt x="1588355" y="6731"/>
                  <a:pt x="1632244" y="63110"/>
                  <a:pt x="1645920" y="152403"/>
                </a:cubicBezTo>
                <a:cubicBezTo>
                  <a:pt x="1667761" y="398108"/>
                  <a:pt x="1628133" y="552663"/>
                  <a:pt x="1645920" y="761997"/>
                </a:cubicBezTo>
                <a:cubicBezTo>
                  <a:pt x="1642062" y="865488"/>
                  <a:pt x="1590535" y="900753"/>
                  <a:pt x="1493517" y="914400"/>
                </a:cubicBezTo>
                <a:cubicBezTo>
                  <a:pt x="1227752" y="898331"/>
                  <a:pt x="984213" y="943166"/>
                  <a:pt x="836371" y="914400"/>
                </a:cubicBezTo>
                <a:cubicBezTo>
                  <a:pt x="688529" y="885634"/>
                  <a:pt x="424272" y="937989"/>
                  <a:pt x="152403" y="914400"/>
                </a:cubicBezTo>
                <a:cubicBezTo>
                  <a:pt x="64793" y="910552"/>
                  <a:pt x="-17683" y="847370"/>
                  <a:pt x="0" y="761997"/>
                </a:cubicBezTo>
                <a:cubicBezTo>
                  <a:pt x="13371" y="597690"/>
                  <a:pt x="20868" y="341493"/>
                  <a:pt x="0" y="152403"/>
                </a:cubicBezTo>
                <a:close/>
              </a:path>
              <a:path w="1645920" h="914400" stroke="0" extrusionOk="0">
                <a:moveTo>
                  <a:pt x="0" y="152403"/>
                </a:moveTo>
                <a:cubicBezTo>
                  <a:pt x="19892" y="69200"/>
                  <a:pt x="61315" y="16353"/>
                  <a:pt x="152403" y="0"/>
                </a:cubicBezTo>
                <a:cubicBezTo>
                  <a:pt x="335208" y="25494"/>
                  <a:pt x="632714" y="19067"/>
                  <a:pt x="836371" y="0"/>
                </a:cubicBezTo>
                <a:cubicBezTo>
                  <a:pt x="1040028" y="-19067"/>
                  <a:pt x="1189655" y="-7770"/>
                  <a:pt x="1493517" y="0"/>
                </a:cubicBezTo>
                <a:cubicBezTo>
                  <a:pt x="1571960" y="14186"/>
                  <a:pt x="1646168" y="83512"/>
                  <a:pt x="1645920" y="152403"/>
                </a:cubicBezTo>
                <a:cubicBezTo>
                  <a:pt x="1662890" y="297208"/>
                  <a:pt x="1652694" y="551251"/>
                  <a:pt x="1645920" y="761997"/>
                </a:cubicBezTo>
                <a:cubicBezTo>
                  <a:pt x="1654821" y="852214"/>
                  <a:pt x="1586407" y="909964"/>
                  <a:pt x="1493517" y="914400"/>
                </a:cubicBezTo>
                <a:cubicBezTo>
                  <a:pt x="1212969" y="920520"/>
                  <a:pt x="1029538" y="915962"/>
                  <a:pt x="849782" y="914400"/>
                </a:cubicBezTo>
                <a:cubicBezTo>
                  <a:pt x="670027" y="912838"/>
                  <a:pt x="320862" y="937803"/>
                  <a:pt x="152403" y="914400"/>
                </a:cubicBezTo>
                <a:cubicBezTo>
                  <a:pt x="67810" y="911723"/>
                  <a:pt x="10961" y="838720"/>
                  <a:pt x="0" y="761997"/>
                </a:cubicBezTo>
                <a:cubicBezTo>
                  <a:pt x="15133" y="513035"/>
                  <a:pt x="-15699" y="359852"/>
                  <a:pt x="0" y="1524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19021155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DESIGN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EA00C9E-E2B0-46F5-BE86-56F6D347E0D2}"/>
              </a:ext>
            </a:extLst>
          </p:cNvPr>
          <p:cNvSpPr/>
          <p:nvPr/>
        </p:nvSpPr>
        <p:spPr>
          <a:xfrm>
            <a:off x="4103475" y="2161544"/>
            <a:ext cx="1645920" cy="914400"/>
          </a:xfrm>
          <a:custGeom>
            <a:avLst/>
            <a:gdLst>
              <a:gd name="connsiteX0" fmla="*/ 0 w 1645920"/>
              <a:gd name="connsiteY0" fmla="*/ 152403 h 914400"/>
              <a:gd name="connsiteX1" fmla="*/ 152403 w 1645920"/>
              <a:gd name="connsiteY1" fmla="*/ 0 h 914400"/>
              <a:gd name="connsiteX2" fmla="*/ 836371 w 1645920"/>
              <a:gd name="connsiteY2" fmla="*/ 0 h 914400"/>
              <a:gd name="connsiteX3" fmla="*/ 1493517 w 1645920"/>
              <a:gd name="connsiteY3" fmla="*/ 0 h 914400"/>
              <a:gd name="connsiteX4" fmla="*/ 1645920 w 1645920"/>
              <a:gd name="connsiteY4" fmla="*/ 152403 h 914400"/>
              <a:gd name="connsiteX5" fmla="*/ 1645920 w 1645920"/>
              <a:gd name="connsiteY5" fmla="*/ 761997 h 914400"/>
              <a:gd name="connsiteX6" fmla="*/ 1493517 w 1645920"/>
              <a:gd name="connsiteY6" fmla="*/ 914400 h 914400"/>
              <a:gd name="connsiteX7" fmla="*/ 836371 w 1645920"/>
              <a:gd name="connsiteY7" fmla="*/ 914400 h 914400"/>
              <a:gd name="connsiteX8" fmla="*/ 152403 w 1645920"/>
              <a:gd name="connsiteY8" fmla="*/ 914400 h 914400"/>
              <a:gd name="connsiteX9" fmla="*/ 0 w 1645920"/>
              <a:gd name="connsiteY9" fmla="*/ 761997 h 914400"/>
              <a:gd name="connsiteX10" fmla="*/ 0 w 1645920"/>
              <a:gd name="connsiteY10" fmla="*/ 15240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920" h="914400" fill="none" extrusionOk="0">
                <a:moveTo>
                  <a:pt x="0" y="152403"/>
                </a:moveTo>
                <a:cubicBezTo>
                  <a:pt x="-3179" y="71355"/>
                  <a:pt x="83819" y="-1740"/>
                  <a:pt x="152403" y="0"/>
                </a:cubicBezTo>
                <a:cubicBezTo>
                  <a:pt x="392447" y="10838"/>
                  <a:pt x="639293" y="-30255"/>
                  <a:pt x="836371" y="0"/>
                </a:cubicBezTo>
                <a:cubicBezTo>
                  <a:pt x="1033449" y="30255"/>
                  <a:pt x="1260404" y="-29715"/>
                  <a:pt x="1493517" y="0"/>
                </a:cubicBezTo>
                <a:cubicBezTo>
                  <a:pt x="1588355" y="6731"/>
                  <a:pt x="1632244" y="63110"/>
                  <a:pt x="1645920" y="152403"/>
                </a:cubicBezTo>
                <a:cubicBezTo>
                  <a:pt x="1667761" y="398108"/>
                  <a:pt x="1628133" y="552663"/>
                  <a:pt x="1645920" y="761997"/>
                </a:cubicBezTo>
                <a:cubicBezTo>
                  <a:pt x="1642062" y="865488"/>
                  <a:pt x="1590535" y="900753"/>
                  <a:pt x="1493517" y="914400"/>
                </a:cubicBezTo>
                <a:cubicBezTo>
                  <a:pt x="1227752" y="898331"/>
                  <a:pt x="984213" y="943166"/>
                  <a:pt x="836371" y="914400"/>
                </a:cubicBezTo>
                <a:cubicBezTo>
                  <a:pt x="688529" y="885634"/>
                  <a:pt x="424272" y="937989"/>
                  <a:pt x="152403" y="914400"/>
                </a:cubicBezTo>
                <a:cubicBezTo>
                  <a:pt x="64793" y="910552"/>
                  <a:pt x="-17683" y="847370"/>
                  <a:pt x="0" y="761997"/>
                </a:cubicBezTo>
                <a:cubicBezTo>
                  <a:pt x="13371" y="597690"/>
                  <a:pt x="20868" y="341493"/>
                  <a:pt x="0" y="152403"/>
                </a:cubicBezTo>
                <a:close/>
              </a:path>
              <a:path w="1645920" h="914400" stroke="0" extrusionOk="0">
                <a:moveTo>
                  <a:pt x="0" y="152403"/>
                </a:moveTo>
                <a:cubicBezTo>
                  <a:pt x="19892" y="69200"/>
                  <a:pt x="61315" y="16353"/>
                  <a:pt x="152403" y="0"/>
                </a:cubicBezTo>
                <a:cubicBezTo>
                  <a:pt x="335208" y="25494"/>
                  <a:pt x="632714" y="19067"/>
                  <a:pt x="836371" y="0"/>
                </a:cubicBezTo>
                <a:cubicBezTo>
                  <a:pt x="1040028" y="-19067"/>
                  <a:pt x="1189655" y="-7770"/>
                  <a:pt x="1493517" y="0"/>
                </a:cubicBezTo>
                <a:cubicBezTo>
                  <a:pt x="1571960" y="14186"/>
                  <a:pt x="1646168" y="83512"/>
                  <a:pt x="1645920" y="152403"/>
                </a:cubicBezTo>
                <a:cubicBezTo>
                  <a:pt x="1662890" y="297208"/>
                  <a:pt x="1652694" y="551251"/>
                  <a:pt x="1645920" y="761997"/>
                </a:cubicBezTo>
                <a:cubicBezTo>
                  <a:pt x="1654821" y="852214"/>
                  <a:pt x="1586407" y="909964"/>
                  <a:pt x="1493517" y="914400"/>
                </a:cubicBezTo>
                <a:cubicBezTo>
                  <a:pt x="1212969" y="920520"/>
                  <a:pt x="1029538" y="915962"/>
                  <a:pt x="849782" y="914400"/>
                </a:cubicBezTo>
                <a:cubicBezTo>
                  <a:pt x="670027" y="912838"/>
                  <a:pt x="320862" y="937803"/>
                  <a:pt x="152403" y="914400"/>
                </a:cubicBezTo>
                <a:cubicBezTo>
                  <a:pt x="67810" y="911723"/>
                  <a:pt x="10961" y="838720"/>
                  <a:pt x="0" y="761997"/>
                </a:cubicBezTo>
                <a:cubicBezTo>
                  <a:pt x="15133" y="513035"/>
                  <a:pt x="-15699" y="359852"/>
                  <a:pt x="0" y="1524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9021155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MANUFACTURE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04D6406-8636-4AF5-89DB-FEBEDD9A7CBA}"/>
              </a:ext>
            </a:extLst>
          </p:cNvPr>
          <p:cNvSpPr/>
          <p:nvPr/>
        </p:nvSpPr>
        <p:spPr>
          <a:xfrm>
            <a:off x="5854709" y="2161544"/>
            <a:ext cx="2011680" cy="914400"/>
          </a:xfrm>
          <a:custGeom>
            <a:avLst/>
            <a:gdLst>
              <a:gd name="connsiteX0" fmla="*/ 0 w 2011680"/>
              <a:gd name="connsiteY0" fmla="*/ 152403 h 914400"/>
              <a:gd name="connsiteX1" fmla="*/ 152403 w 2011680"/>
              <a:gd name="connsiteY1" fmla="*/ 0 h 914400"/>
              <a:gd name="connsiteX2" fmla="*/ 687224 w 2011680"/>
              <a:gd name="connsiteY2" fmla="*/ 0 h 914400"/>
              <a:gd name="connsiteX3" fmla="*/ 1273250 w 2011680"/>
              <a:gd name="connsiteY3" fmla="*/ 0 h 914400"/>
              <a:gd name="connsiteX4" fmla="*/ 1859277 w 2011680"/>
              <a:gd name="connsiteY4" fmla="*/ 0 h 914400"/>
              <a:gd name="connsiteX5" fmla="*/ 2011680 w 2011680"/>
              <a:gd name="connsiteY5" fmla="*/ 152403 h 914400"/>
              <a:gd name="connsiteX6" fmla="*/ 2011680 w 2011680"/>
              <a:gd name="connsiteY6" fmla="*/ 761997 h 914400"/>
              <a:gd name="connsiteX7" fmla="*/ 1859277 w 2011680"/>
              <a:gd name="connsiteY7" fmla="*/ 914400 h 914400"/>
              <a:gd name="connsiteX8" fmla="*/ 1307388 w 2011680"/>
              <a:gd name="connsiteY8" fmla="*/ 914400 h 914400"/>
              <a:gd name="connsiteX9" fmla="*/ 755498 w 2011680"/>
              <a:gd name="connsiteY9" fmla="*/ 914400 h 914400"/>
              <a:gd name="connsiteX10" fmla="*/ 152403 w 2011680"/>
              <a:gd name="connsiteY10" fmla="*/ 914400 h 914400"/>
              <a:gd name="connsiteX11" fmla="*/ 0 w 2011680"/>
              <a:gd name="connsiteY11" fmla="*/ 761997 h 914400"/>
              <a:gd name="connsiteX12" fmla="*/ 0 w 2011680"/>
              <a:gd name="connsiteY12" fmla="*/ 15240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11680" h="914400" fill="none" extrusionOk="0">
                <a:moveTo>
                  <a:pt x="0" y="152403"/>
                </a:moveTo>
                <a:cubicBezTo>
                  <a:pt x="-20567" y="67202"/>
                  <a:pt x="72251" y="-2637"/>
                  <a:pt x="152403" y="0"/>
                </a:cubicBezTo>
                <a:cubicBezTo>
                  <a:pt x="367396" y="17956"/>
                  <a:pt x="572422" y="-9987"/>
                  <a:pt x="687224" y="0"/>
                </a:cubicBezTo>
                <a:cubicBezTo>
                  <a:pt x="802026" y="9987"/>
                  <a:pt x="1091121" y="-20637"/>
                  <a:pt x="1273250" y="0"/>
                </a:cubicBezTo>
                <a:cubicBezTo>
                  <a:pt x="1455379" y="20637"/>
                  <a:pt x="1651371" y="22452"/>
                  <a:pt x="1859277" y="0"/>
                </a:cubicBezTo>
                <a:cubicBezTo>
                  <a:pt x="1939589" y="19321"/>
                  <a:pt x="2024528" y="54586"/>
                  <a:pt x="2011680" y="152403"/>
                </a:cubicBezTo>
                <a:cubicBezTo>
                  <a:pt x="2028774" y="391220"/>
                  <a:pt x="2035106" y="541071"/>
                  <a:pt x="2011680" y="761997"/>
                </a:cubicBezTo>
                <a:cubicBezTo>
                  <a:pt x="2021454" y="837838"/>
                  <a:pt x="1948253" y="907412"/>
                  <a:pt x="1859277" y="914400"/>
                </a:cubicBezTo>
                <a:cubicBezTo>
                  <a:pt x="1668595" y="931436"/>
                  <a:pt x="1518039" y="905687"/>
                  <a:pt x="1307388" y="914400"/>
                </a:cubicBezTo>
                <a:cubicBezTo>
                  <a:pt x="1096737" y="923113"/>
                  <a:pt x="994291" y="906485"/>
                  <a:pt x="755498" y="914400"/>
                </a:cubicBezTo>
                <a:cubicBezTo>
                  <a:pt x="516705" y="922316"/>
                  <a:pt x="415096" y="923923"/>
                  <a:pt x="152403" y="914400"/>
                </a:cubicBezTo>
                <a:cubicBezTo>
                  <a:pt x="68727" y="918305"/>
                  <a:pt x="3309" y="856023"/>
                  <a:pt x="0" y="761997"/>
                </a:cubicBezTo>
                <a:cubicBezTo>
                  <a:pt x="4820" y="490542"/>
                  <a:pt x="-18928" y="328539"/>
                  <a:pt x="0" y="152403"/>
                </a:cubicBezTo>
                <a:close/>
              </a:path>
              <a:path w="2011680" h="914400" stroke="0" extrusionOk="0">
                <a:moveTo>
                  <a:pt x="0" y="152403"/>
                </a:moveTo>
                <a:cubicBezTo>
                  <a:pt x="19892" y="69200"/>
                  <a:pt x="61315" y="16353"/>
                  <a:pt x="152403" y="0"/>
                </a:cubicBezTo>
                <a:cubicBezTo>
                  <a:pt x="364017" y="9534"/>
                  <a:pt x="506323" y="-17879"/>
                  <a:pt x="738430" y="0"/>
                </a:cubicBezTo>
                <a:cubicBezTo>
                  <a:pt x="970537" y="17879"/>
                  <a:pt x="1160332" y="19806"/>
                  <a:pt x="1273250" y="0"/>
                </a:cubicBezTo>
                <a:cubicBezTo>
                  <a:pt x="1386168" y="-19806"/>
                  <a:pt x="1659741" y="-9360"/>
                  <a:pt x="1859277" y="0"/>
                </a:cubicBezTo>
                <a:cubicBezTo>
                  <a:pt x="1950417" y="7233"/>
                  <a:pt x="1992497" y="65203"/>
                  <a:pt x="2011680" y="152403"/>
                </a:cubicBezTo>
                <a:cubicBezTo>
                  <a:pt x="1983413" y="412602"/>
                  <a:pt x="2033766" y="530711"/>
                  <a:pt x="2011680" y="761997"/>
                </a:cubicBezTo>
                <a:cubicBezTo>
                  <a:pt x="2029291" y="855313"/>
                  <a:pt x="1943481" y="918243"/>
                  <a:pt x="1859277" y="914400"/>
                </a:cubicBezTo>
                <a:cubicBezTo>
                  <a:pt x="1709873" y="899856"/>
                  <a:pt x="1553432" y="886062"/>
                  <a:pt x="1273250" y="914400"/>
                </a:cubicBezTo>
                <a:cubicBezTo>
                  <a:pt x="993068" y="942738"/>
                  <a:pt x="955038" y="899402"/>
                  <a:pt x="670155" y="914400"/>
                </a:cubicBezTo>
                <a:cubicBezTo>
                  <a:pt x="385273" y="929398"/>
                  <a:pt x="394783" y="914551"/>
                  <a:pt x="152403" y="914400"/>
                </a:cubicBezTo>
                <a:cubicBezTo>
                  <a:pt x="69368" y="916516"/>
                  <a:pt x="5748" y="847204"/>
                  <a:pt x="0" y="761997"/>
                </a:cubicBezTo>
                <a:cubicBezTo>
                  <a:pt x="20461" y="472483"/>
                  <a:pt x="6865" y="285050"/>
                  <a:pt x="0" y="1524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19021155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PACKAGE &amp; LABEL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B418C1E-0788-4FAE-ABED-5CB79B2D5714}"/>
              </a:ext>
            </a:extLst>
          </p:cNvPr>
          <p:cNvSpPr/>
          <p:nvPr/>
        </p:nvSpPr>
        <p:spPr>
          <a:xfrm>
            <a:off x="7971703" y="2161544"/>
            <a:ext cx="1645920" cy="914400"/>
          </a:xfrm>
          <a:custGeom>
            <a:avLst/>
            <a:gdLst>
              <a:gd name="connsiteX0" fmla="*/ 0 w 1645920"/>
              <a:gd name="connsiteY0" fmla="*/ 152403 h 914400"/>
              <a:gd name="connsiteX1" fmla="*/ 152403 w 1645920"/>
              <a:gd name="connsiteY1" fmla="*/ 0 h 914400"/>
              <a:gd name="connsiteX2" fmla="*/ 836371 w 1645920"/>
              <a:gd name="connsiteY2" fmla="*/ 0 h 914400"/>
              <a:gd name="connsiteX3" fmla="*/ 1493517 w 1645920"/>
              <a:gd name="connsiteY3" fmla="*/ 0 h 914400"/>
              <a:gd name="connsiteX4" fmla="*/ 1645920 w 1645920"/>
              <a:gd name="connsiteY4" fmla="*/ 152403 h 914400"/>
              <a:gd name="connsiteX5" fmla="*/ 1645920 w 1645920"/>
              <a:gd name="connsiteY5" fmla="*/ 761997 h 914400"/>
              <a:gd name="connsiteX6" fmla="*/ 1493517 w 1645920"/>
              <a:gd name="connsiteY6" fmla="*/ 914400 h 914400"/>
              <a:gd name="connsiteX7" fmla="*/ 836371 w 1645920"/>
              <a:gd name="connsiteY7" fmla="*/ 914400 h 914400"/>
              <a:gd name="connsiteX8" fmla="*/ 152403 w 1645920"/>
              <a:gd name="connsiteY8" fmla="*/ 914400 h 914400"/>
              <a:gd name="connsiteX9" fmla="*/ 0 w 1645920"/>
              <a:gd name="connsiteY9" fmla="*/ 761997 h 914400"/>
              <a:gd name="connsiteX10" fmla="*/ 0 w 1645920"/>
              <a:gd name="connsiteY10" fmla="*/ 15240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920" h="914400" fill="none" extrusionOk="0">
                <a:moveTo>
                  <a:pt x="0" y="152403"/>
                </a:moveTo>
                <a:cubicBezTo>
                  <a:pt x="-3179" y="71355"/>
                  <a:pt x="83819" y="-1740"/>
                  <a:pt x="152403" y="0"/>
                </a:cubicBezTo>
                <a:cubicBezTo>
                  <a:pt x="392447" y="10838"/>
                  <a:pt x="639293" y="-30255"/>
                  <a:pt x="836371" y="0"/>
                </a:cubicBezTo>
                <a:cubicBezTo>
                  <a:pt x="1033449" y="30255"/>
                  <a:pt x="1260404" y="-29715"/>
                  <a:pt x="1493517" y="0"/>
                </a:cubicBezTo>
                <a:cubicBezTo>
                  <a:pt x="1588355" y="6731"/>
                  <a:pt x="1632244" y="63110"/>
                  <a:pt x="1645920" y="152403"/>
                </a:cubicBezTo>
                <a:cubicBezTo>
                  <a:pt x="1667761" y="398108"/>
                  <a:pt x="1628133" y="552663"/>
                  <a:pt x="1645920" y="761997"/>
                </a:cubicBezTo>
                <a:cubicBezTo>
                  <a:pt x="1642062" y="865488"/>
                  <a:pt x="1590535" y="900753"/>
                  <a:pt x="1493517" y="914400"/>
                </a:cubicBezTo>
                <a:cubicBezTo>
                  <a:pt x="1227752" y="898331"/>
                  <a:pt x="984213" y="943166"/>
                  <a:pt x="836371" y="914400"/>
                </a:cubicBezTo>
                <a:cubicBezTo>
                  <a:pt x="688529" y="885634"/>
                  <a:pt x="424272" y="937989"/>
                  <a:pt x="152403" y="914400"/>
                </a:cubicBezTo>
                <a:cubicBezTo>
                  <a:pt x="64793" y="910552"/>
                  <a:pt x="-17683" y="847370"/>
                  <a:pt x="0" y="761997"/>
                </a:cubicBezTo>
                <a:cubicBezTo>
                  <a:pt x="13371" y="597690"/>
                  <a:pt x="20868" y="341493"/>
                  <a:pt x="0" y="152403"/>
                </a:cubicBezTo>
                <a:close/>
              </a:path>
              <a:path w="1645920" h="914400" stroke="0" extrusionOk="0">
                <a:moveTo>
                  <a:pt x="0" y="152403"/>
                </a:moveTo>
                <a:cubicBezTo>
                  <a:pt x="19892" y="69200"/>
                  <a:pt x="61315" y="16353"/>
                  <a:pt x="152403" y="0"/>
                </a:cubicBezTo>
                <a:cubicBezTo>
                  <a:pt x="335208" y="25494"/>
                  <a:pt x="632714" y="19067"/>
                  <a:pt x="836371" y="0"/>
                </a:cubicBezTo>
                <a:cubicBezTo>
                  <a:pt x="1040028" y="-19067"/>
                  <a:pt x="1189655" y="-7770"/>
                  <a:pt x="1493517" y="0"/>
                </a:cubicBezTo>
                <a:cubicBezTo>
                  <a:pt x="1571960" y="14186"/>
                  <a:pt x="1646168" y="83512"/>
                  <a:pt x="1645920" y="152403"/>
                </a:cubicBezTo>
                <a:cubicBezTo>
                  <a:pt x="1662890" y="297208"/>
                  <a:pt x="1652694" y="551251"/>
                  <a:pt x="1645920" y="761997"/>
                </a:cubicBezTo>
                <a:cubicBezTo>
                  <a:pt x="1654821" y="852214"/>
                  <a:pt x="1586407" y="909964"/>
                  <a:pt x="1493517" y="914400"/>
                </a:cubicBezTo>
                <a:cubicBezTo>
                  <a:pt x="1212969" y="920520"/>
                  <a:pt x="1029538" y="915962"/>
                  <a:pt x="849782" y="914400"/>
                </a:cubicBezTo>
                <a:cubicBezTo>
                  <a:pt x="670027" y="912838"/>
                  <a:pt x="320862" y="937803"/>
                  <a:pt x="152403" y="914400"/>
                </a:cubicBezTo>
                <a:cubicBezTo>
                  <a:pt x="67810" y="911723"/>
                  <a:pt x="10961" y="838720"/>
                  <a:pt x="0" y="761997"/>
                </a:cubicBezTo>
                <a:cubicBezTo>
                  <a:pt x="15133" y="513035"/>
                  <a:pt x="-15699" y="359852"/>
                  <a:pt x="0" y="1524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9021155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DELIVER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BE9B5-8240-4AAB-9144-B4143A988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738167" y="3374923"/>
            <a:ext cx="1371600" cy="914400"/>
          </a:xfrm>
          <a:prstGeom prst="round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AC0D3A-F4A5-47F5-828E-7B722268D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6835" y="3374923"/>
            <a:ext cx="1219200" cy="914400"/>
          </a:xfrm>
          <a:prstGeom prst="rect">
            <a:avLst/>
          </a:prstGeom>
        </p:spPr>
      </p:pic>
      <p:pic>
        <p:nvPicPr>
          <p:cNvPr id="2052" name="Picture 4" descr="ZARA on Twitter: &amp;quot;@truePowerPowl Please note that,not only are our boxes  100% recycled, but also the plastic wrap is made up to a 55% of our own  residue.(1/3)&amp;quot; / Twitter">
            <a:extLst>
              <a:ext uri="{FF2B5EF4-FFF2-40B4-BE49-F238E27FC236}">
                <a16:creationId xmlns:a16="http://schemas.microsoft.com/office/drawing/2014/main" id="{13634AB5-120E-45A5-A0FC-F4BA68A6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059" y="3374923"/>
            <a:ext cx="141547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98C618-3869-4C4B-8EC5-91DFB1AC4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4341" y="3374923"/>
            <a:ext cx="1761720" cy="914400"/>
          </a:xfrm>
          <a:prstGeom prst="round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E0A756-C6F2-4853-9DBF-70800396FC39}"/>
              </a:ext>
            </a:extLst>
          </p:cNvPr>
          <p:cNvSpPr/>
          <p:nvPr/>
        </p:nvSpPr>
        <p:spPr>
          <a:xfrm>
            <a:off x="9722937" y="2161544"/>
            <a:ext cx="1645920" cy="914400"/>
          </a:xfrm>
          <a:custGeom>
            <a:avLst/>
            <a:gdLst>
              <a:gd name="connsiteX0" fmla="*/ 0 w 1645920"/>
              <a:gd name="connsiteY0" fmla="*/ 152403 h 914400"/>
              <a:gd name="connsiteX1" fmla="*/ 152403 w 1645920"/>
              <a:gd name="connsiteY1" fmla="*/ 0 h 914400"/>
              <a:gd name="connsiteX2" fmla="*/ 836371 w 1645920"/>
              <a:gd name="connsiteY2" fmla="*/ 0 h 914400"/>
              <a:gd name="connsiteX3" fmla="*/ 1493517 w 1645920"/>
              <a:gd name="connsiteY3" fmla="*/ 0 h 914400"/>
              <a:gd name="connsiteX4" fmla="*/ 1645920 w 1645920"/>
              <a:gd name="connsiteY4" fmla="*/ 152403 h 914400"/>
              <a:gd name="connsiteX5" fmla="*/ 1645920 w 1645920"/>
              <a:gd name="connsiteY5" fmla="*/ 761997 h 914400"/>
              <a:gd name="connsiteX6" fmla="*/ 1493517 w 1645920"/>
              <a:gd name="connsiteY6" fmla="*/ 914400 h 914400"/>
              <a:gd name="connsiteX7" fmla="*/ 836371 w 1645920"/>
              <a:gd name="connsiteY7" fmla="*/ 914400 h 914400"/>
              <a:gd name="connsiteX8" fmla="*/ 152403 w 1645920"/>
              <a:gd name="connsiteY8" fmla="*/ 914400 h 914400"/>
              <a:gd name="connsiteX9" fmla="*/ 0 w 1645920"/>
              <a:gd name="connsiteY9" fmla="*/ 761997 h 914400"/>
              <a:gd name="connsiteX10" fmla="*/ 0 w 1645920"/>
              <a:gd name="connsiteY10" fmla="*/ 15240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920" h="914400" fill="none" extrusionOk="0">
                <a:moveTo>
                  <a:pt x="0" y="152403"/>
                </a:moveTo>
                <a:cubicBezTo>
                  <a:pt x="-3179" y="71355"/>
                  <a:pt x="83819" y="-1740"/>
                  <a:pt x="152403" y="0"/>
                </a:cubicBezTo>
                <a:cubicBezTo>
                  <a:pt x="392447" y="10838"/>
                  <a:pt x="639293" y="-30255"/>
                  <a:pt x="836371" y="0"/>
                </a:cubicBezTo>
                <a:cubicBezTo>
                  <a:pt x="1033449" y="30255"/>
                  <a:pt x="1260404" y="-29715"/>
                  <a:pt x="1493517" y="0"/>
                </a:cubicBezTo>
                <a:cubicBezTo>
                  <a:pt x="1588355" y="6731"/>
                  <a:pt x="1632244" y="63110"/>
                  <a:pt x="1645920" y="152403"/>
                </a:cubicBezTo>
                <a:cubicBezTo>
                  <a:pt x="1667761" y="398108"/>
                  <a:pt x="1628133" y="552663"/>
                  <a:pt x="1645920" y="761997"/>
                </a:cubicBezTo>
                <a:cubicBezTo>
                  <a:pt x="1642062" y="865488"/>
                  <a:pt x="1590535" y="900753"/>
                  <a:pt x="1493517" y="914400"/>
                </a:cubicBezTo>
                <a:cubicBezTo>
                  <a:pt x="1227752" y="898331"/>
                  <a:pt x="984213" y="943166"/>
                  <a:pt x="836371" y="914400"/>
                </a:cubicBezTo>
                <a:cubicBezTo>
                  <a:pt x="688529" y="885634"/>
                  <a:pt x="424272" y="937989"/>
                  <a:pt x="152403" y="914400"/>
                </a:cubicBezTo>
                <a:cubicBezTo>
                  <a:pt x="64793" y="910552"/>
                  <a:pt x="-17683" y="847370"/>
                  <a:pt x="0" y="761997"/>
                </a:cubicBezTo>
                <a:cubicBezTo>
                  <a:pt x="13371" y="597690"/>
                  <a:pt x="20868" y="341493"/>
                  <a:pt x="0" y="152403"/>
                </a:cubicBezTo>
                <a:close/>
              </a:path>
              <a:path w="1645920" h="914400" stroke="0" extrusionOk="0">
                <a:moveTo>
                  <a:pt x="0" y="152403"/>
                </a:moveTo>
                <a:cubicBezTo>
                  <a:pt x="19892" y="69200"/>
                  <a:pt x="61315" y="16353"/>
                  <a:pt x="152403" y="0"/>
                </a:cubicBezTo>
                <a:cubicBezTo>
                  <a:pt x="335208" y="25494"/>
                  <a:pt x="632714" y="19067"/>
                  <a:pt x="836371" y="0"/>
                </a:cubicBezTo>
                <a:cubicBezTo>
                  <a:pt x="1040028" y="-19067"/>
                  <a:pt x="1189655" y="-7770"/>
                  <a:pt x="1493517" y="0"/>
                </a:cubicBezTo>
                <a:cubicBezTo>
                  <a:pt x="1571960" y="14186"/>
                  <a:pt x="1646168" y="83512"/>
                  <a:pt x="1645920" y="152403"/>
                </a:cubicBezTo>
                <a:cubicBezTo>
                  <a:pt x="1662890" y="297208"/>
                  <a:pt x="1652694" y="551251"/>
                  <a:pt x="1645920" y="761997"/>
                </a:cubicBezTo>
                <a:cubicBezTo>
                  <a:pt x="1654821" y="852214"/>
                  <a:pt x="1586407" y="909964"/>
                  <a:pt x="1493517" y="914400"/>
                </a:cubicBezTo>
                <a:cubicBezTo>
                  <a:pt x="1212969" y="920520"/>
                  <a:pt x="1029538" y="915962"/>
                  <a:pt x="849782" y="914400"/>
                </a:cubicBezTo>
                <a:cubicBezTo>
                  <a:pt x="670027" y="912838"/>
                  <a:pt x="320862" y="937803"/>
                  <a:pt x="152403" y="914400"/>
                </a:cubicBezTo>
                <a:cubicBezTo>
                  <a:pt x="67810" y="911723"/>
                  <a:pt x="10961" y="838720"/>
                  <a:pt x="0" y="761997"/>
                </a:cubicBezTo>
                <a:cubicBezTo>
                  <a:pt x="15133" y="513035"/>
                  <a:pt x="-15699" y="359852"/>
                  <a:pt x="0" y="1524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19021155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ZARA STORES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1B3797D-6F2C-4E51-828C-AF5873A4BA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1520" y="3374923"/>
            <a:ext cx="1306286" cy="914400"/>
          </a:xfrm>
          <a:prstGeom prst="rect">
            <a:avLst/>
          </a:prstGeom>
        </p:spPr>
      </p:pic>
      <p:pic>
        <p:nvPicPr>
          <p:cNvPr id="2056" name="Picture 8" descr="Store chính thức của Zara sẽ mở ở Việt Nam hè này!">
            <a:extLst>
              <a:ext uri="{FF2B5EF4-FFF2-40B4-BE49-F238E27FC236}">
                <a16:creationId xmlns:a16="http://schemas.microsoft.com/office/drawing/2014/main" id="{E420FB62-E854-4E07-889E-B98602D3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62" y="3374923"/>
            <a:ext cx="1623195" cy="9144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7B0686-1D8C-4B5D-BA79-197B69930171}"/>
              </a:ext>
            </a:extLst>
          </p:cNvPr>
          <p:cNvCxnSpPr/>
          <p:nvPr/>
        </p:nvCxnSpPr>
        <p:spPr>
          <a:xfrm flipV="1">
            <a:off x="2246927" y="1415846"/>
            <a:ext cx="0" cy="54864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3078177-C636-4549-9030-2322C7ED27E7}"/>
              </a:ext>
            </a:extLst>
          </p:cNvPr>
          <p:cNvCxnSpPr/>
          <p:nvPr/>
        </p:nvCxnSpPr>
        <p:spPr>
          <a:xfrm flipV="1">
            <a:off x="9722937" y="1461566"/>
            <a:ext cx="0" cy="54864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8316B2C-C9A4-4DCE-97C1-8CA9E1E37F51}"/>
              </a:ext>
            </a:extLst>
          </p:cNvPr>
          <p:cNvCxnSpPr/>
          <p:nvPr/>
        </p:nvCxnSpPr>
        <p:spPr>
          <a:xfrm>
            <a:off x="2352241" y="1815660"/>
            <a:ext cx="7223760" cy="0"/>
          </a:xfrm>
          <a:prstGeom prst="straightConnector1">
            <a:avLst/>
          </a:prstGeom>
          <a:ln w="28575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5B9C782-4C7F-41FC-B393-E815EC853717}"/>
              </a:ext>
            </a:extLst>
          </p:cNvPr>
          <p:cNvSpPr txBox="1"/>
          <p:nvPr/>
        </p:nvSpPr>
        <p:spPr>
          <a:xfrm>
            <a:off x="4926435" y="140601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2 – 3 weeks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5206ED6-2376-4807-AD3C-35A5D5000E0D}"/>
              </a:ext>
            </a:extLst>
          </p:cNvPr>
          <p:cNvCxnSpPr/>
          <p:nvPr/>
        </p:nvCxnSpPr>
        <p:spPr>
          <a:xfrm flipV="1">
            <a:off x="2654092" y="4483509"/>
            <a:ext cx="0" cy="1371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8EE6E5-9F75-4BE4-97B2-61F993A227D4}"/>
              </a:ext>
            </a:extLst>
          </p:cNvPr>
          <p:cNvCxnSpPr/>
          <p:nvPr/>
        </p:nvCxnSpPr>
        <p:spPr>
          <a:xfrm flipV="1">
            <a:off x="3175201" y="4463845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0D8C4F-7E71-4369-A987-006B7C388B68}"/>
              </a:ext>
            </a:extLst>
          </p:cNvPr>
          <p:cNvCxnSpPr/>
          <p:nvPr/>
        </p:nvCxnSpPr>
        <p:spPr>
          <a:xfrm flipV="1">
            <a:off x="8794663" y="4444180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EDC0C6-3809-4D81-A5DC-C37B7C50E09E}"/>
              </a:ext>
            </a:extLst>
          </p:cNvPr>
          <p:cNvCxnSpPr/>
          <p:nvPr/>
        </p:nvCxnSpPr>
        <p:spPr>
          <a:xfrm flipV="1">
            <a:off x="10054284" y="4444180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7E19F17-2401-423B-899E-75CDF2524FA8}"/>
              </a:ext>
            </a:extLst>
          </p:cNvPr>
          <p:cNvCxnSpPr/>
          <p:nvPr/>
        </p:nvCxnSpPr>
        <p:spPr>
          <a:xfrm>
            <a:off x="3175201" y="5378245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DD13AE-A6B9-431D-9BDC-964AE54D869C}"/>
              </a:ext>
            </a:extLst>
          </p:cNvPr>
          <p:cNvCxnSpPr/>
          <p:nvPr/>
        </p:nvCxnSpPr>
        <p:spPr>
          <a:xfrm>
            <a:off x="10515782" y="4463845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DF945E-EE39-4CFE-BDB9-FAF105CE272F}"/>
              </a:ext>
            </a:extLst>
          </p:cNvPr>
          <p:cNvCxnSpPr/>
          <p:nvPr/>
        </p:nvCxnSpPr>
        <p:spPr>
          <a:xfrm>
            <a:off x="10958851" y="4463845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51473D-5975-4828-9275-D390FF740CDB}"/>
              </a:ext>
            </a:extLst>
          </p:cNvPr>
          <p:cNvCxnSpPr/>
          <p:nvPr/>
        </p:nvCxnSpPr>
        <p:spPr>
          <a:xfrm>
            <a:off x="3653484" y="4463845"/>
            <a:ext cx="0" cy="4572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DF4B742-5B36-4750-8633-2CCB5DD65989}"/>
              </a:ext>
            </a:extLst>
          </p:cNvPr>
          <p:cNvCxnSpPr/>
          <p:nvPr/>
        </p:nvCxnSpPr>
        <p:spPr>
          <a:xfrm>
            <a:off x="3653484" y="4901380"/>
            <a:ext cx="640080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360970B-8E64-408F-88B3-8BF2D775AC67}"/>
              </a:ext>
            </a:extLst>
          </p:cNvPr>
          <p:cNvCxnSpPr/>
          <p:nvPr/>
        </p:nvCxnSpPr>
        <p:spPr>
          <a:xfrm>
            <a:off x="2654092" y="5855109"/>
            <a:ext cx="832104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D44521-D152-41F4-939C-F1DFFC09C24B}"/>
              </a:ext>
            </a:extLst>
          </p:cNvPr>
          <p:cNvSpPr txBox="1"/>
          <p:nvPr/>
        </p:nvSpPr>
        <p:spPr>
          <a:xfrm>
            <a:off x="5093328" y="4482887"/>
            <a:ext cx="292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Warehouse distribution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BBE74E-19BF-40E3-9FBF-DCDD9635AEED}"/>
              </a:ext>
            </a:extLst>
          </p:cNvPr>
          <p:cNvSpPr txBox="1"/>
          <p:nvPr/>
        </p:nvSpPr>
        <p:spPr>
          <a:xfrm>
            <a:off x="5488949" y="49812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Sales report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D08F5F-F6AD-452E-9360-A048F06F7B3C}"/>
              </a:ext>
            </a:extLst>
          </p:cNvPr>
          <p:cNvSpPr txBox="1"/>
          <p:nvPr/>
        </p:nvSpPr>
        <p:spPr>
          <a:xfrm>
            <a:off x="3097161" y="54459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Market research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C4D6C2-6FA9-4DCA-ACF5-60187AD97DD9}"/>
              </a:ext>
            </a:extLst>
          </p:cNvPr>
          <p:cNvSpPr txBox="1"/>
          <p:nvPr/>
        </p:nvSpPr>
        <p:spPr>
          <a:xfrm>
            <a:off x="3444240" y="6124233"/>
            <a:ext cx="530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elements in </a:t>
            </a:r>
            <a:r>
              <a:rPr lang="en-US" sz="2000" b="1" dirty="0">
                <a:latin typeface="+mj-lt"/>
              </a:rPr>
              <a:t>Zara</a:t>
            </a:r>
            <a:r>
              <a:rPr lang="en-US" sz="2000" b="1" dirty="0"/>
              <a:t>'s supply chain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3775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5F5BE-1110-4C41-8D37-1DDBA7311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9529E461-E32F-4AEA-AAF0-E065C4F2CCB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EFCDE-E93E-4D58-973D-D5176A3834D1}"/>
              </a:ext>
            </a:extLst>
          </p:cNvPr>
          <p:cNvSpPr txBox="1"/>
          <p:nvPr/>
        </p:nvSpPr>
        <p:spPr>
          <a:xfrm>
            <a:off x="481781" y="543770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A0E861-D37C-4587-977A-C3FAFDF14F5C}"/>
              </a:ext>
            </a:extLst>
          </p:cNvPr>
          <p:cNvSpPr txBox="1"/>
          <p:nvPr/>
        </p:nvSpPr>
        <p:spPr>
          <a:xfrm>
            <a:off x="9278473" y="1570369"/>
            <a:ext cx="256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VERTICAL INTEGRATION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233569-CF9F-4464-A667-FBF6E903A666}"/>
              </a:ext>
            </a:extLst>
          </p:cNvPr>
          <p:cNvGrpSpPr/>
          <p:nvPr/>
        </p:nvGrpSpPr>
        <p:grpSpPr>
          <a:xfrm>
            <a:off x="560439" y="1519086"/>
            <a:ext cx="8030884" cy="5061206"/>
            <a:chOff x="481781" y="1489590"/>
            <a:chExt cx="8030884" cy="50612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33B410-4D71-408D-A1DF-DB67AA4189A8}"/>
                </a:ext>
              </a:extLst>
            </p:cNvPr>
            <p:cNvSpPr/>
            <p:nvPr/>
          </p:nvSpPr>
          <p:spPr>
            <a:xfrm>
              <a:off x="3376729" y="2229593"/>
              <a:ext cx="2377440" cy="237744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5,710 Isometric Warehouse Illustrations &amp;amp; Clip Art - iStock">
              <a:extLst>
                <a:ext uri="{FF2B5EF4-FFF2-40B4-BE49-F238E27FC236}">
                  <a16:creationId xmlns:a16="http://schemas.microsoft.com/office/drawing/2014/main" id="{F902E0F4-8CBB-404C-80E6-796A47144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504" y="2297959"/>
              <a:ext cx="1924958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0D8A76-1C30-4FA1-AD9F-C203204125B4}"/>
                </a:ext>
              </a:extLst>
            </p:cNvPr>
            <p:cNvSpPr txBox="1"/>
            <p:nvPr/>
          </p:nvSpPr>
          <p:spPr>
            <a:xfrm>
              <a:off x="3619662" y="3578119"/>
              <a:ext cx="1828800" cy="883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DISTRIBUTION CENTER –</a:t>
              </a:r>
            </a:p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THE CUBE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614F14-AD28-40D0-8B2D-84A0495EC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5031" y="2003224"/>
              <a:ext cx="92517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85EC18-2EAA-440A-A192-5C6764E400CF}"/>
                </a:ext>
              </a:extLst>
            </p:cNvPr>
            <p:cNvSpPr txBox="1"/>
            <p:nvPr/>
          </p:nvSpPr>
          <p:spPr>
            <a:xfrm>
              <a:off x="615544" y="3015405"/>
              <a:ext cx="1828800" cy="34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SUPPLIERS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AEC57-086F-4393-93F2-E9B3D082F10F}"/>
                </a:ext>
              </a:extLst>
            </p:cNvPr>
            <p:cNvSpPr/>
            <p:nvPr/>
          </p:nvSpPr>
          <p:spPr>
            <a:xfrm>
              <a:off x="481781" y="1589513"/>
              <a:ext cx="2011680" cy="20116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9BAD06-AADF-4146-8BEE-043E8AF00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1489" y="4797131"/>
              <a:ext cx="1332411" cy="109728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225E85-261B-40C3-B40D-B4D572AD221F}"/>
                </a:ext>
              </a:extLst>
            </p:cNvPr>
            <p:cNvSpPr/>
            <p:nvPr/>
          </p:nvSpPr>
          <p:spPr>
            <a:xfrm>
              <a:off x="896270" y="4630556"/>
              <a:ext cx="1920240" cy="192024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9D32C7-33E5-42B2-B7F1-B09DAAD91BE3}"/>
                </a:ext>
              </a:extLst>
            </p:cNvPr>
            <p:cNvSpPr txBox="1"/>
            <p:nvPr/>
          </p:nvSpPr>
          <p:spPr>
            <a:xfrm>
              <a:off x="953295" y="5966042"/>
              <a:ext cx="1828800" cy="34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FACTORIES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54E437-3BC8-4AF6-9798-714F1DF1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39876" y="1815313"/>
              <a:ext cx="1382843" cy="822960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1B33D20-BB51-4F87-B732-D1D34F6E7E36}"/>
                </a:ext>
              </a:extLst>
            </p:cNvPr>
            <p:cNvSpPr/>
            <p:nvPr/>
          </p:nvSpPr>
          <p:spPr>
            <a:xfrm>
              <a:off x="6616897" y="1589513"/>
              <a:ext cx="1828800" cy="1828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244308-A054-4ED3-84E9-86DEA5253787}"/>
                </a:ext>
              </a:extLst>
            </p:cNvPr>
            <p:cNvSpPr txBox="1"/>
            <p:nvPr/>
          </p:nvSpPr>
          <p:spPr>
            <a:xfrm>
              <a:off x="6854277" y="2729064"/>
              <a:ext cx="1371600" cy="612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ZARA STORES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DA01D6-671E-4FF6-8B8E-DD0CAFB3F34E}"/>
                </a:ext>
              </a:extLst>
            </p:cNvPr>
            <p:cNvSpPr/>
            <p:nvPr/>
          </p:nvSpPr>
          <p:spPr>
            <a:xfrm>
              <a:off x="6468052" y="4352577"/>
              <a:ext cx="2011680" cy="20116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328,422 Customer Illustrations &amp;amp; Clip Art - iStock">
              <a:extLst>
                <a:ext uri="{FF2B5EF4-FFF2-40B4-BE49-F238E27FC236}">
                  <a16:creationId xmlns:a16="http://schemas.microsoft.com/office/drawing/2014/main" id="{922061A6-71FD-45D7-BC13-55D410B93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265" y="4384354"/>
              <a:ext cx="20574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FB47E7-9E28-4789-A0F7-F4B2F76AC2EA}"/>
                </a:ext>
              </a:extLst>
            </p:cNvPr>
            <p:cNvSpPr txBox="1"/>
            <p:nvPr/>
          </p:nvSpPr>
          <p:spPr>
            <a:xfrm>
              <a:off x="6752445" y="5659644"/>
              <a:ext cx="1463040" cy="612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CUSTOMERS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0C8B8BA7-568F-4EAA-B579-CC148BE43248}"/>
                </a:ext>
              </a:extLst>
            </p:cNvPr>
            <p:cNvSpPr/>
            <p:nvPr/>
          </p:nvSpPr>
          <p:spPr>
            <a:xfrm rot="1306797">
              <a:off x="2865107" y="229336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57B3129-24F6-47C4-B307-008690607E2F}"/>
                </a:ext>
              </a:extLst>
            </p:cNvPr>
            <p:cNvSpPr/>
            <p:nvPr/>
          </p:nvSpPr>
          <p:spPr>
            <a:xfrm rot="12106797">
              <a:off x="2694402" y="2645666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771EEDED-A8C1-4B99-AB3C-AF74928FADE4}"/>
                </a:ext>
              </a:extLst>
            </p:cNvPr>
            <p:cNvSpPr/>
            <p:nvPr/>
          </p:nvSpPr>
          <p:spPr>
            <a:xfrm rot="19676159">
              <a:off x="2775736" y="439012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2604442-19AA-41E7-BA96-BA8EC140465F}"/>
                </a:ext>
              </a:extLst>
            </p:cNvPr>
            <p:cNvSpPr/>
            <p:nvPr/>
          </p:nvSpPr>
          <p:spPr>
            <a:xfrm rot="8876159">
              <a:off x="2943223" y="473971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2884A04-03B2-4ECE-9554-FD57CEB1B9EA}"/>
                </a:ext>
              </a:extLst>
            </p:cNvPr>
            <p:cNvSpPr/>
            <p:nvPr/>
          </p:nvSpPr>
          <p:spPr>
            <a:xfrm rot="19676159">
              <a:off x="5770128" y="2538483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1AA1DCC-A8A2-40F9-9B71-ED35E0721A5C}"/>
                </a:ext>
              </a:extLst>
            </p:cNvPr>
            <p:cNvSpPr/>
            <p:nvPr/>
          </p:nvSpPr>
          <p:spPr>
            <a:xfrm rot="8876159">
              <a:off x="5922982" y="288039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B332B72-88AA-4687-A3B8-6E33F6731C01}"/>
                </a:ext>
              </a:extLst>
            </p:cNvPr>
            <p:cNvSpPr/>
            <p:nvPr/>
          </p:nvSpPr>
          <p:spPr>
            <a:xfrm rot="5400000">
              <a:off x="7438140" y="3757524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CD815D7-5AA6-40FB-8D52-4A2580D859F2}"/>
                </a:ext>
              </a:extLst>
            </p:cNvPr>
            <p:cNvSpPr/>
            <p:nvPr/>
          </p:nvSpPr>
          <p:spPr>
            <a:xfrm rot="16200000">
              <a:off x="7023681" y="3739046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A00C39-DA71-4A45-9BDF-9670B93E146E}"/>
                </a:ext>
              </a:extLst>
            </p:cNvPr>
            <p:cNvSpPr txBox="1"/>
            <p:nvPr/>
          </p:nvSpPr>
          <p:spPr>
            <a:xfrm>
              <a:off x="3721487" y="5667156"/>
              <a:ext cx="1828800" cy="883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LOGISTICS DISTRIBUTION CENTER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DDB4AF-9A76-4670-8F13-DE2D0370BDC0}"/>
                </a:ext>
              </a:extLst>
            </p:cNvPr>
            <p:cNvSpPr txBox="1"/>
            <p:nvPr/>
          </p:nvSpPr>
          <p:spPr>
            <a:xfrm>
              <a:off x="1950211" y="1489590"/>
              <a:ext cx="5303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Zara</a:t>
              </a:r>
              <a:r>
                <a:rPr lang="en-US" sz="2000" b="1" dirty="0"/>
                <a:t>’s supply chain model</a:t>
              </a:r>
              <a:endParaRPr lang="en-US" sz="2000" b="1" dirty="0">
                <a:latin typeface="+mj-lt"/>
              </a:endParaRP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4C49FEAD-9F3D-4749-96E6-2BAB2E3F38EC}"/>
                </a:ext>
              </a:extLst>
            </p:cNvPr>
            <p:cNvSpPr/>
            <p:nvPr/>
          </p:nvSpPr>
          <p:spPr>
            <a:xfrm rot="5400000">
              <a:off x="4537464" y="5028040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5E9E43A-6419-476C-98DB-4FBA8B5A9EBF}"/>
                </a:ext>
              </a:extLst>
            </p:cNvPr>
            <p:cNvSpPr/>
            <p:nvPr/>
          </p:nvSpPr>
          <p:spPr>
            <a:xfrm rot="16200000">
              <a:off x="4168726" y="5009561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963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Improve Your Supply Chain - 8 Must-Know Tips - SCM Wizard">
            <a:extLst>
              <a:ext uri="{FF2B5EF4-FFF2-40B4-BE49-F238E27FC236}">
                <a16:creationId xmlns:a16="http://schemas.microsoft.com/office/drawing/2014/main" id="{8DCD0573-D8FE-4B23-9A67-8C828561E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169"/>
          <a:stretch/>
        </p:blipFill>
        <p:spPr bwMode="auto">
          <a:xfrm>
            <a:off x="5322074" y="0"/>
            <a:ext cx="6869926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E285D-7E44-44BD-94A2-7F91B9CC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A33759-3327-403A-A51C-C7623986E18C}"/>
              </a:ext>
            </a:extLst>
          </p:cNvPr>
          <p:cNvSpPr/>
          <p:nvPr/>
        </p:nvSpPr>
        <p:spPr>
          <a:xfrm>
            <a:off x="5248290" y="0"/>
            <a:ext cx="5427530" cy="6858000"/>
          </a:xfrm>
          <a:prstGeom prst="rect">
            <a:avLst/>
          </a:prstGeom>
          <a:gradFill flip="none" rotWithShape="1">
            <a:gsLst>
              <a:gs pos="50000">
                <a:srgbClr val="FFFFFF">
                  <a:alpha val="75000"/>
                </a:srgbClr>
              </a:gs>
              <a:gs pos="0">
                <a:schemeClr val="bg1">
                  <a:lumMod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2175-1BE3-4DB6-96E6-DAF39EFAC186}"/>
              </a:ext>
            </a:extLst>
          </p:cNvPr>
          <p:cNvSpPr txBox="1"/>
          <p:nvPr/>
        </p:nvSpPr>
        <p:spPr>
          <a:xfrm>
            <a:off x="536257" y="531238"/>
            <a:ext cx="576072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+mj-lt"/>
              </a:rPr>
              <a:t>CORE ACTIVITIES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D27764-6ECD-4692-15AE-2144EA7E6CF1}"/>
              </a:ext>
            </a:extLst>
          </p:cNvPr>
          <p:cNvSpPr/>
          <p:nvPr/>
        </p:nvSpPr>
        <p:spPr>
          <a:xfrm>
            <a:off x="639182" y="1896284"/>
            <a:ext cx="338328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F26CBE-D414-D1D0-6853-7EDF15117F20}"/>
              </a:ext>
            </a:extLst>
          </p:cNvPr>
          <p:cNvSpPr/>
          <p:nvPr/>
        </p:nvSpPr>
        <p:spPr>
          <a:xfrm>
            <a:off x="639182" y="4058361"/>
            <a:ext cx="265176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36257" y="1390393"/>
            <a:ext cx="4846320" cy="443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1. PLANNING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  Demand Forecasting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+mj-lt"/>
              </a:rPr>
              <a:t>Short-term demand forecasts</a:t>
            </a:r>
            <a:r>
              <a:rPr lang="vi-VN" sz="2400" dirty="0"/>
              <a:t>, highly accurate </a:t>
            </a:r>
            <a:r>
              <a:rPr lang="vi-VN" sz="2400" dirty="0">
                <a:latin typeface="+mj-lt"/>
              </a:rPr>
              <a:t>(2 – 6 </a:t>
            </a:r>
            <a:r>
              <a:rPr lang="en-US" sz="2400" dirty="0">
                <a:latin typeface="+mj-lt"/>
              </a:rPr>
              <a:t>weeks</a:t>
            </a:r>
            <a:r>
              <a:rPr lang="vi-VN" sz="2400" dirty="0">
                <a:latin typeface="+mj-lt"/>
              </a:rPr>
              <a:t>)</a:t>
            </a:r>
            <a:r>
              <a:rPr lang="vi-VN" sz="2400" dirty="0"/>
              <a:t>.</a:t>
            </a:r>
            <a:endParaRPr lang="en-US" sz="2400" dirty="0"/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+mj-lt"/>
              </a:rPr>
              <a:t>Monitor </a:t>
            </a:r>
            <a:r>
              <a:rPr lang="en-US" sz="2400" dirty="0"/>
              <a:t>customer</a:t>
            </a:r>
            <a:r>
              <a:rPr lang="vi-VN" sz="2400" dirty="0"/>
              <a:t> </a:t>
            </a:r>
            <a:r>
              <a:rPr lang="en-US" sz="2400" dirty="0">
                <a:latin typeface="+mj-lt"/>
              </a:rPr>
              <a:t>feedback</a:t>
            </a:r>
            <a:r>
              <a:rPr lang="en-US" sz="2400" dirty="0"/>
              <a:t>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vi-VN" sz="2400" dirty="0"/>
              <a:t>Produce </a:t>
            </a:r>
            <a:r>
              <a:rPr lang="en-US" sz="2400" dirty="0">
                <a:latin typeface="+mj-lt"/>
              </a:rPr>
              <a:t>small batches</a:t>
            </a:r>
            <a:r>
              <a:rPr lang="en-US" sz="2400" dirty="0"/>
              <a:t>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Product Pricing</a:t>
            </a:r>
            <a:endParaRPr lang="vi-VN" sz="24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Low-cost</a:t>
            </a:r>
            <a:r>
              <a:rPr lang="en-US" sz="2400" dirty="0"/>
              <a:t> workers</a:t>
            </a:r>
            <a:r>
              <a:rPr lang="vi-VN" sz="2400" dirty="0"/>
              <a:t>, raw materials, design costs, advertising</a:t>
            </a:r>
            <a:r>
              <a:rPr lang="en-US" sz="2400" dirty="0"/>
              <a:t> &amp;</a:t>
            </a:r>
            <a:r>
              <a:rPr lang="vi-VN" sz="2400" dirty="0"/>
              <a:t> </a:t>
            </a:r>
            <a:r>
              <a:rPr lang="vi-VN" sz="2400" dirty="0">
                <a:latin typeface="+mj-lt"/>
              </a:rPr>
              <a:t>fast </a:t>
            </a:r>
            <a:r>
              <a:rPr lang="vi-VN" sz="2400" dirty="0"/>
              <a:t>production progress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8941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FAC809-C742-0955-667A-FAE44ADAB3B6}"/>
              </a:ext>
            </a:extLst>
          </p:cNvPr>
          <p:cNvSpPr/>
          <p:nvPr/>
        </p:nvSpPr>
        <p:spPr>
          <a:xfrm>
            <a:off x="6476026" y="1977524"/>
            <a:ext cx="384048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RMS Inventory Management &amp;amp; Supply Chain Solutions | iQmetrix">
            <a:extLst>
              <a:ext uri="{FF2B5EF4-FFF2-40B4-BE49-F238E27FC236}">
                <a16:creationId xmlns:a16="http://schemas.microsoft.com/office/drawing/2014/main" id="{C120D817-930D-49CF-82B6-B0599537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87" y="1328981"/>
            <a:ext cx="6033425" cy="457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E285D-7E44-44BD-94A2-7F91B9CC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375546" y="1478755"/>
            <a:ext cx="5029200" cy="443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1. PLANNING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Inventory Management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Maintained at a </a:t>
            </a:r>
            <a:r>
              <a:rPr lang="en-US" sz="2400" dirty="0">
                <a:latin typeface="+mj-lt"/>
              </a:rPr>
              <a:t>low</a:t>
            </a:r>
            <a:r>
              <a:rPr lang="en-US" sz="2400" dirty="0"/>
              <a:t> level</a:t>
            </a:r>
            <a:r>
              <a:rPr lang="vi-VN" sz="2400" dirty="0"/>
              <a:t>.</a:t>
            </a:r>
            <a:endParaRPr lang="en-US" sz="2400" dirty="0"/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Small</a:t>
            </a:r>
            <a:r>
              <a:rPr lang="en-US" sz="2400" dirty="0"/>
              <a:t> quantity of products/design samples.</a:t>
            </a:r>
            <a:endParaRPr lang="vi-VN" sz="2400" dirty="0"/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Internal production &amp; reserve capacity </a:t>
            </a:r>
            <a:r>
              <a:rPr lang="en-US" sz="2400" dirty="0"/>
              <a:t>allow </a:t>
            </a:r>
            <a:r>
              <a:rPr lang="en-US" sz="2400" dirty="0">
                <a:latin typeface="+mj-lt"/>
              </a:rPr>
              <a:t>flexibility </a:t>
            </a:r>
            <a:r>
              <a:rPr lang="en-US" sz="2400" dirty="0"/>
              <a:t>in terms of quantity, frequency &amp; diversity of products, responding </a:t>
            </a:r>
            <a:r>
              <a:rPr lang="en-US" sz="2400" dirty="0">
                <a:latin typeface="+mj-lt"/>
              </a:rPr>
              <a:t>quickly</a:t>
            </a:r>
            <a:r>
              <a:rPr lang="en-US" sz="2400" dirty="0"/>
              <a:t> to the increasing demand.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CA171-C4C4-46C7-9737-6D94D54E39EF}"/>
              </a:ext>
            </a:extLst>
          </p:cNvPr>
          <p:cNvSpPr txBox="1"/>
          <p:nvPr/>
        </p:nvSpPr>
        <p:spPr>
          <a:xfrm>
            <a:off x="6375546" y="513021"/>
            <a:ext cx="548640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+mj-lt"/>
              </a:rPr>
              <a:t>CORE ACTIVITIES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3D23B8-2076-469D-9C9E-47D24CE65960}"/>
              </a:ext>
            </a:extLst>
          </p:cNvPr>
          <p:cNvCxnSpPr/>
          <p:nvPr/>
        </p:nvCxnSpPr>
        <p:spPr>
          <a:xfrm>
            <a:off x="6115343" y="1295875"/>
            <a:ext cx="0" cy="42976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05745-ED25-4926-8979-6B2E94ACC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29E461-E32F-4AEA-AAF0-E065C4F2CCB7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D1CCBB-55D4-44DF-B1F9-75964EE2B177}"/>
              </a:ext>
            </a:extLst>
          </p:cNvPr>
          <p:cNvGrpSpPr/>
          <p:nvPr/>
        </p:nvGrpSpPr>
        <p:grpSpPr>
          <a:xfrm>
            <a:off x="724670" y="1771450"/>
            <a:ext cx="10804383" cy="4266264"/>
            <a:chOff x="2235144" y="1921479"/>
            <a:chExt cx="10804383" cy="42662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202B59-2BC1-4E7D-AD1D-D18FAE8C9A3A}"/>
                </a:ext>
              </a:extLst>
            </p:cNvPr>
            <p:cNvSpPr txBox="1"/>
            <p:nvPr/>
          </p:nvSpPr>
          <p:spPr>
            <a:xfrm>
              <a:off x="2981127" y="2007508"/>
              <a:ext cx="4206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57D53A-6554-42EA-8AF6-68F158E54C59}"/>
                </a:ext>
              </a:extLst>
            </p:cNvPr>
            <p:cNvSpPr txBox="1"/>
            <p:nvPr/>
          </p:nvSpPr>
          <p:spPr>
            <a:xfrm>
              <a:off x="2981127" y="2867448"/>
              <a:ext cx="640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CURRENT STATE ASSESSMENT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8B58B9-7863-4348-8684-53FEFEF75007}"/>
                </a:ext>
              </a:extLst>
            </p:cNvPr>
            <p:cNvSpPr txBox="1"/>
            <p:nvPr/>
          </p:nvSpPr>
          <p:spPr>
            <a:xfrm>
              <a:off x="2981127" y="3815003"/>
              <a:ext cx="484632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SUPPLY CHAIN ANALYSIS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5D9AC14-D9DA-4BE5-B897-301751B68B67}"/>
                </a:ext>
              </a:extLst>
            </p:cNvPr>
            <p:cNvSpPr/>
            <p:nvPr/>
          </p:nvSpPr>
          <p:spPr>
            <a:xfrm>
              <a:off x="2237478" y="1921479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ED0A19-6101-46E6-A7D3-A65954775313}"/>
                </a:ext>
              </a:extLst>
            </p:cNvPr>
            <p:cNvSpPr/>
            <p:nvPr/>
          </p:nvSpPr>
          <p:spPr>
            <a:xfrm>
              <a:off x="2235144" y="2828025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6928C8F-30F9-48C6-AFFF-3416208EF271}"/>
                </a:ext>
              </a:extLst>
            </p:cNvPr>
            <p:cNvSpPr/>
            <p:nvPr/>
          </p:nvSpPr>
          <p:spPr>
            <a:xfrm>
              <a:off x="2235144" y="4641117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B822BA6-202A-4152-ABCC-FB6F357749FD}"/>
                </a:ext>
              </a:extLst>
            </p:cNvPr>
            <p:cNvSpPr/>
            <p:nvPr/>
          </p:nvSpPr>
          <p:spPr>
            <a:xfrm>
              <a:off x="2235144" y="373457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D83D4B-01AC-460B-801F-84DD694EBD0F}"/>
                </a:ext>
              </a:extLst>
            </p:cNvPr>
            <p:cNvSpPr/>
            <p:nvPr/>
          </p:nvSpPr>
          <p:spPr>
            <a:xfrm>
              <a:off x="2235144" y="5547663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B7C43B-4645-498C-9A2A-7B2C6449FC24}"/>
                </a:ext>
              </a:extLst>
            </p:cNvPr>
            <p:cNvSpPr txBox="1"/>
            <p:nvPr/>
          </p:nvSpPr>
          <p:spPr>
            <a:xfrm>
              <a:off x="2981127" y="4674943"/>
              <a:ext cx="10058400" cy="494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INTEGRATING ERP INTO SUPPLY CHAIN MANAGEMENT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769FF8-62BA-4114-8AF2-D9B2C84C135A}"/>
                </a:ext>
              </a:extLst>
            </p:cNvPr>
            <p:cNvSpPr txBox="1"/>
            <p:nvPr/>
          </p:nvSpPr>
          <p:spPr>
            <a:xfrm>
              <a:off x="2981127" y="5618033"/>
              <a:ext cx="4206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CONCLUSION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8363776-07A8-4AAC-A6F0-18BF03258C11}"/>
              </a:ext>
            </a:extLst>
          </p:cNvPr>
          <p:cNvSpPr txBox="1"/>
          <p:nvPr/>
        </p:nvSpPr>
        <p:spPr>
          <a:xfrm>
            <a:off x="550606" y="482075"/>
            <a:ext cx="5669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4622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E285D-7E44-44BD-94A2-7F91B9CC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9C636-B34D-4F59-8E0B-6402EAB17394}"/>
              </a:ext>
            </a:extLst>
          </p:cNvPr>
          <p:cNvSpPr txBox="1"/>
          <p:nvPr/>
        </p:nvSpPr>
        <p:spPr>
          <a:xfrm>
            <a:off x="609600" y="5318479"/>
            <a:ext cx="548640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+mj-lt"/>
              </a:rPr>
              <a:t>CORE ACTIVITIES</a:t>
            </a:r>
          </a:p>
        </p:txBody>
      </p:sp>
      <p:pic>
        <p:nvPicPr>
          <p:cNvPr id="26" name="Picture 6" descr="Supply chain symbol Stockvektorer, royaltyfria Supply chain symbol  illustrationer - Page 5 | Depositphotos®">
            <a:extLst>
              <a:ext uri="{FF2B5EF4-FFF2-40B4-BE49-F238E27FC236}">
                <a16:creationId xmlns:a16="http://schemas.microsoft.com/office/drawing/2014/main" id="{B2F966E5-4632-4B7E-9C1A-93F34E7B8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00"/>
          <a:stretch/>
        </p:blipFill>
        <p:spPr bwMode="auto">
          <a:xfrm>
            <a:off x="830452" y="1223381"/>
            <a:ext cx="4114800" cy="353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528CED-6F3E-11A1-FC5B-E37F409604A1}"/>
              </a:ext>
            </a:extLst>
          </p:cNvPr>
          <p:cNvSpPr/>
          <p:nvPr/>
        </p:nvSpPr>
        <p:spPr>
          <a:xfrm>
            <a:off x="6048593" y="1403951"/>
            <a:ext cx="201168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21DD49-582D-A672-E0C5-A1766BF13515}"/>
              </a:ext>
            </a:extLst>
          </p:cNvPr>
          <p:cNvSpPr/>
          <p:nvPr/>
        </p:nvSpPr>
        <p:spPr>
          <a:xfrm>
            <a:off x="6048593" y="3164498"/>
            <a:ext cx="438912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481AF3-7971-3A45-93EB-4A2CD3D6729F}"/>
              </a:ext>
            </a:extLst>
          </p:cNvPr>
          <p:cNvSpPr/>
          <p:nvPr/>
        </p:nvSpPr>
        <p:spPr>
          <a:xfrm>
            <a:off x="6058641" y="5001074"/>
            <a:ext cx="329184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958161" y="901534"/>
            <a:ext cx="5760720" cy="50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2. SOURCING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Purchasing</a:t>
            </a:r>
            <a:endParaRPr lang="vi-VN" sz="2400" dirty="0">
              <a:solidFill>
                <a:schemeClr val="bg1"/>
              </a:solidFill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en-US" sz="2400" dirty="0"/>
              <a:t>Having products in the right location &amp; quantity.</a:t>
            </a:r>
          </a:p>
          <a:p>
            <a:pPr algn="just">
              <a:lnSpc>
                <a:spcPct val="110000"/>
              </a:lnSpc>
            </a:pPr>
            <a:r>
              <a:rPr lang="en-US" sz="2400" dirty="0"/>
              <a:t>Evaluating the supply market.</a:t>
            </a:r>
            <a:r>
              <a:rPr lang="vi-VN" sz="2400" dirty="0"/>
              <a:t>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Consumption Management</a:t>
            </a:r>
          </a:p>
          <a:p>
            <a:pPr algn="just">
              <a:lnSpc>
                <a:spcPct val="110000"/>
              </a:lnSpc>
            </a:pPr>
            <a:r>
              <a:rPr lang="en-US" sz="2400" dirty="0"/>
              <a:t>Use 1 of the procurement departments of </a:t>
            </a:r>
            <a:r>
              <a:rPr lang="en-US" sz="2400" dirty="0">
                <a:latin typeface="+mj-lt"/>
              </a:rPr>
              <a:t>Inditex</a:t>
            </a:r>
            <a:r>
              <a:rPr lang="en-US" sz="2400" dirty="0"/>
              <a:t>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Work with suppliers across </a:t>
            </a:r>
            <a:r>
              <a:rPr lang="en-US" sz="2400" dirty="0">
                <a:latin typeface="+mj-lt"/>
              </a:rPr>
              <a:t>50 markets</a:t>
            </a:r>
            <a:r>
              <a:rPr lang="en-US" sz="2400" dirty="0"/>
              <a:t>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Vendor Selection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vi-VN" sz="2400" dirty="0"/>
              <a:t>(</a:t>
            </a:r>
            <a:r>
              <a:rPr lang="vi-VN" sz="2400" dirty="0">
                <a:latin typeface="+mj-lt"/>
              </a:rPr>
              <a:t>3T</a:t>
            </a:r>
            <a:r>
              <a:rPr lang="vi-VN" sz="2400" dirty="0"/>
              <a:t>): </a:t>
            </a:r>
            <a:r>
              <a:rPr lang="en-US" sz="2400" dirty="0"/>
              <a:t>Time</a:t>
            </a:r>
            <a:r>
              <a:rPr lang="vi-VN" sz="2400" dirty="0"/>
              <a:t>, </a:t>
            </a:r>
            <a:r>
              <a:rPr lang="en-US" sz="2400" dirty="0"/>
              <a:t>Trust</a:t>
            </a:r>
            <a:r>
              <a:rPr lang="vi-VN" sz="2400" dirty="0"/>
              <a:t>, </a:t>
            </a:r>
            <a:r>
              <a:rPr lang="en-US" sz="2400" dirty="0"/>
              <a:t>T</a:t>
            </a:r>
            <a:r>
              <a:rPr lang="vi-VN" sz="2400" dirty="0"/>
              <a:t>ransparency</a:t>
            </a:r>
            <a:r>
              <a:rPr lang="en-US" sz="2400" dirty="0"/>
              <a:t>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732452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9C636-B34D-4F59-8E0B-6402EAB17394}"/>
              </a:ext>
            </a:extLst>
          </p:cNvPr>
          <p:cNvSpPr txBox="1"/>
          <p:nvPr/>
        </p:nvSpPr>
        <p:spPr>
          <a:xfrm>
            <a:off x="465924" y="3710613"/>
            <a:ext cx="5394960" cy="256032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CORE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ACTIVITIES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ABCFB8-CF70-8C54-592E-2F33FF8E373E}"/>
              </a:ext>
            </a:extLst>
          </p:cNvPr>
          <p:cNvSpPr/>
          <p:nvPr/>
        </p:nvSpPr>
        <p:spPr>
          <a:xfrm>
            <a:off x="5549919" y="4414540"/>
            <a:ext cx="365760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What is the Zara Credit Card - We Source">
            <a:extLst>
              <a:ext uri="{FF2B5EF4-FFF2-40B4-BE49-F238E27FC236}">
                <a16:creationId xmlns:a16="http://schemas.microsoft.com/office/drawing/2014/main" id="{C4AD7336-1126-4A9B-915F-616A09A2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56" b="31449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467554" y="3802830"/>
            <a:ext cx="6126480" cy="2468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2. SOURCING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Credit and Collections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Currently collaborated with </a:t>
            </a:r>
            <a:r>
              <a:rPr lang="en-US" sz="2400" dirty="0" err="1">
                <a:latin typeface="+mj-lt"/>
              </a:rPr>
              <a:t>Vietcombank</a:t>
            </a:r>
            <a:r>
              <a:rPr lang="en-US" sz="2400" dirty="0"/>
              <a:t>, etc., for payments and refunds when using bank cards at Zara stores.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E285D-7E44-44BD-94A2-7F91B9CC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4600" y="6356349"/>
            <a:ext cx="27432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5BA094D-3DE0-41B4-A029-1B668B87A39B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033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ow Zara Makes Billions In Sales With Minimal Ad Spend | by ReferralCandy |  Medium">
            <a:extLst>
              <a:ext uri="{FF2B5EF4-FFF2-40B4-BE49-F238E27FC236}">
                <a16:creationId xmlns:a16="http://schemas.microsoft.com/office/drawing/2014/main" id="{7C79FA67-B6AC-457C-ABD1-FEDC407DA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3" r="1644"/>
          <a:stretch/>
        </p:blipFill>
        <p:spPr bwMode="auto">
          <a:xfrm>
            <a:off x="6492114" y="10"/>
            <a:ext cx="5699887" cy="4059234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75" name="Straight Connector 74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1147" y="5004581"/>
            <a:ext cx="962395" cy="962395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E285D-7E44-44BD-94A2-7F91B9CC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4767" y="6102397"/>
            <a:ext cx="548640" cy="548640"/>
          </a:xfrm>
          <a:prstGeom prst="ellipse">
            <a:avLst/>
          </a:prstGeom>
          <a:solidFill>
            <a:srgbClr val="777777"/>
          </a:solidFill>
          <a:ln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D5BA094D-3DE0-41B4-A029-1B668B87A39B}" type="slidenum"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algn="ctr">
                <a:spcAft>
                  <a:spcPts val="600"/>
                </a:spcAft>
                <a:defRPr/>
              </a:pPr>
              <a:t>32</a:t>
            </a:fld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50917C-FF1B-9848-3C93-E27100FCE47E}"/>
              </a:ext>
            </a:extLst>
          </p:cNvPr>
          <p:cNvSpPr/>
          <p:nvPr/>
        </p:nvSpPr>
        <p:spPr>
          <a:xfrm>
            <a:off x="640079" y="1918648"/>
            <a:ext cx="265176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4674B-2F09-46EF-AFC7-7AD35F3AC414}"/>
              </a:ext>
            </a:extLst>
          </p:cNvPr>
          <p:cNvSpPr txBox="1"/>
          <p:nvPr/>
        </p:nvSpPr>
        <p:spPr>
          <a:xfrm>
            <a:off x="640079" y="4619268"/>
            <a:ext cx="7410681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CORE ACTIVITIES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48637" y="937260"/>
            <a:ext cx="7040880" cy="3749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3. MAKING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Product Design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Focus on </a:t>
            </a:r>
            <a:r>
              <a:rPr lang="en-US" sz="2400" dirty="0">
                <a:latin typeface="+mj-lt"/>
              </a:rPr>
              <a:t>customers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Monitor preferences &amp; feedback from customers.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After completing the product, the factory sends reports and products to the distribution center.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0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2FB684-4FC9-46E4-ACCE-1CD674ABCF57}"/>
              </a:ext>
            </a:extLst>
          </p:cNvPr>
          <p:cNvSpPr txBox="1"/>
          <p:nvPr/>
        </p:nvSpPr>
        <p:spPr>
          <a:xfrm>
            <a:off x="551688" y="548341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CÁC HOẠT ĐỘNG</a:t>
            </a:r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CỐT LÕI TRIỂN KHAI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51688" y="2084832"/>
            <a:ext cx="786384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3. MAKING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  Production Scheduling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Just In Time (JIT) </a:t>
            </a:r>
            <a:r>
              <a:rPr lang="en-US" sz="2400" dirty="0"/>
              <a:t>production process.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Concentration of distribution &amp;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production centers.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  Facility Management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Competing based on </a:t>
            </a:r>
            <a:r>
              <a:rPr lang="en-US" sz="2400" dirty="0">
                <a:latin typeface="+mj-lt"/>
              </a:rPr>
              <a:t>flexibility</a:t>
            </a:r>
            <a:r>
              <a:rPr lang="en-US" sz="2400" dirty="0"/>
              <a:t> and </a:t>
            </a:r>
            <a:r>
              <a:rPr lang="en-US" sz="2400" dirty="0">
                <a:latin typeface="+mj-lt"/>
              </a:rPr>
              <a:t>agility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50% </a:t>
            </a:r>
            <a:r>
              <a:rPr lang="en-US" sz="2400" dirty="0"/>
              <a:t>of the products are manufactured in </a:t>
            </a:r>
            <a:r>
              <a:rPr lang="en-US" sz="2400" dirty="0">
                <a:latin typeface="+mj-lt"/>
              </a:rPr>
              <a:t>Spain</a:t>
            </a:r>
            <a:r>
              <a:rPr lang="en-US" sz="2400" dirty="0"/>
              <a:t>; </a:t>
            </a:r>
            <a:r>
              <a:rPr lang="en-US" sz="2400" dirty="0">
                <a:latin typeface="+mj-lt"/>
              </a:rPr>
              <a:t>26% </a:t>
            </a:r>
            <a:r>
              <a:rPr lang="en-US" sz="2400" dirty="0"/>
              <a:t>produced in the rest of </a:t>
            </a:r>
            <a:r>
              <a:rPr lang="en-US" sz="2400" dirty="0">
                <a:latin typeface="+mj-lt"/>
              </a:rPr>
              <a:t>Europe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24%</a:t>
            </a:r>
            <a:r>
              <a:rPr lang="en-US" sz="2400" dirty="0"/>
              <a:t> in </a:t>
            </a:r>
            <a:r>
              <a:rPr lang="en-US" sz="2400" dirty="0">
                <a:latin typeface="+mj-lt"/>
              </a:rPr>
              <a:t>Asia &amp; Africa</a:t>
            </a:r>
            <a:r>
              <a:rPr lang="en-US" sz="2400" dirty="0"/>
              <a:t>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EB52D-D492-46F8-944C-DCEB6C23E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41" r="3" b="3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E285D-7E44-44BD-94A2-7F91B9CC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0232" y="6108192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D5BA094D-3DE0-41B4-A029-1B668B87A39B}" type="slidenum"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algn="ctr"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0AAB65-78E7-2AB4-1032-F1FA272C6D4A}"/>
              </a:ext>
            </a:extLst>
          </p:cNvPr>
          <p:cNvSpPr/>
          <p:nvPr/>
        </p:nvSpPr>
        <p:spPr>
          <a:xfrm>
            <a:off x="629134" y="2571059"/>
            <a:ext cx="3749040" cy="4572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140BAC-9F38-4E23-3383-56C998D72D97}"/>
              </a:ext>
            </a:extLst>
          </p:cNvPr>
          <p:cNvSpPr/>
          <p:nvPr/>
        </p:nvSpPr>
        <p:spPr>
          <a:xfrm>
            <a:off x="629134" y="4406483"/>
            <a:ext cx="3474720" cy="4572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31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E285D-7E44-44BD-94A2-7F91B9CC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6E93B2-D4B3-AB5F-32F3-ECE5B7ACB1E3}"/>
              </a:ext>
            </a:extLst>
          </p:cNvPr>
          <p:cNvSpPr/>
          <p:nvPr/>
        </p:nvSpPr>
        <p:spPr>
          <a:xfrm>
            <a:off x="7320301" y="1995104"/>
            <a:ext cx="329184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46666C-621F-A09F-045C-5942C180FE0D}"/>
              </a:ext>
            </a:extLst>
          </p:cNvPr>
          <p:cNvSpPr/>
          <p:nvPr/>
        </p:nvSpPr>
        <p:spPr>
          <a:xfrm>
            <a:off x="7356455" y="3387043"/>
            <a:ext cx="329184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23F340-9E99-BC24-DF64-609B83459663}"/>
              </a:ext>
            </a:extLst>
          </p:cNvPr>
          <p:cNvSpPr/>
          <p:nvPr/>
        </p:nvSpPr>
        <p:spPr>
          <a:xfrm>
            <a:off x="7351831" y="4381493"/>
            <a:ext cx="301752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B58E8B-3341-4D6F-B6CC-9DAC737F6839}"/>
              </a:ext>
            </a:extLst>
          </p:cNvPr>
          <p:cNvSpPr txBox="1"/>
          <p:nvPr/>
        </p:nvSpPr>
        <p:spPr>
          <a:xfrm>
            <a:off x="7261865" y="1501828"/>
            <a:ext cx="4480560" cy="473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4. DELIVERING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Order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M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anagement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400" dirty="0"/>
              <a:t>Orders are </a:t>
            </a:r>
            <a:r>
              <a:rPr lang="en-US" sz="2400" dirty="0">
                <a:latin typeface="+mj-lt"/>
              </a:rPr>
              <a:t>tracked</a:t>
            </a:r>
            <a:r>
              <a:rPr lang="en-US" sz="2400" dirty="0"/>
              <a:t> through the </a:t>
            </a:r>
            <a:r>
              <a:rPr lang="en-US" sz="2400" dirty="0">
                <a:latin typeface="+mj-lt"/>
              </a:rPr>
              <a:t>IT system</a:t>
            </a:r>
            <a:r>
              <a:rPr lang="en-US" sz="2400" dirty="0"/>
              <a:t>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Delivery Scheduling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400" dirty="0"/>
              <a:t>Distribution Center:</a:t>
            </a:r>
            <a:r>
              <a:rPr lang="vi-VN" sz="2400" dirty="0"/>
              <a:t> </a:t>
            </a:r>
            <a:r>
              <a:rPr lang="vi-VN" sz="2400" dirty="0">
                <a:latin typeface="+mj-lt"/>
              </a:rPr>
              <a:t>The Cube</a:t>
            </a:r>
            <a:r>
              <a:rPr lang="en-US" sz="2400" dirty="0"/>
              <a:t>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Return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P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rocessing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400" dirty="0"/>
              <a:t>Customers have </a:t>
            </a:r>
            <a:r>
              <a:rPr lang="en-US" sz="2400" dirty="0">
                <a:latin typeface="+mj-lt"/>
              </a:rPr>
              <a:t>30 days </a:t>
            </a:r>
            <a:r>
              <a:rPr lang="en-US" sz="2400" dirty="0"/>
              <a:t>to return/exchange products.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400" dirty="0"/>
              <a:t>Take </a:t>
            </a:r>
            <a:r>
              <a:rPr lang="en-US" sz="2400" dirty="0">
                <a:latin typeface="+mj-lt"/>
              </a:rPr>
              <a:t>14 days </a:t>
            </a:r>
            <a:r>
              <a:rPr lang="en-US" sz="2400" dirty="0"/>
              <a:t>for a refund.</a:t>
            </a:r>
            <a:endParaRPr lang="vi-VN" sz="2400" dirty="0"/>
          </a:p>
        </p:txBody>
      </p:sp>
      <p:pic>
        <p:nvPicPr>
          <p:cNvPr id="9222" name="Picture 6" descr="Example of supply-chain management for apparel company (management of  orders, stock and distribution) | Business website design, Supply chain,  Business systems">
            <a:extLst>
              <a:ext uri="{FF2B5EF4-FFF2-40B4-BE49-F238E27FC236}">
                <a16:creationId xmlns:a16="http://schemas.microsoft.com/office/drawing/2014/main" id="{04FA84DE-7B62-4931-B3D4-CF61AE62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3" y="1706164"/>
            <a:ext cx="66675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58F0E-7D47-2978-336D-9DC5D3AAA105}"/>
              </a:ext>
            </a:extLst>
          </p:cNvPr>
          <p:cNvSpPr txBox="1"/>
          <p:nvPr/>
        </p:nvSpPr>
        <p:spPr>
          <a:xfrm>
            <a:off x="609600" y="56676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CORE ACTIVITIES</a:t>
            </a:r>
          </a:p>
        </p:txBody>
      </p:sp>
    </p:spTree>
    <p:extLst>
      <p:ext uri="{BB962C8B-B14F-4D97-AF65-F5344CB8AC3E}">
        <p14:creationId xmlns:p14="http://schemas.microsoft.com/office/powerpoint/2010/main" val="180920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E285D-7E44-44BD-94A2-7F91B9CC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2175-1BE3-4DB6-96E6-DAF39EFAC186}"/>
              </a:ext>
            </a:extLst>
          </p:cNvPr>
          <p:cNvSpPr txBox="1"/>
          <p:nvPr/>
        </p:nvSpPr>
        <p:spPr>
          <a:xfrm>
            <a:off x="609600" y="566767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MEASURING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09600" y="1715074"/>
            <a:ext cx="7128059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1. INTERNAL EFFICIENCY</a:t>
            </a:r>
            <a:endParaRPr lang="en-US" sz="24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1720AEF-F736-407C-8523-9A00F0EA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83600"/>
              </p:ext>
            </p:extLst>
          </p:nvPr>
        </p:nvGraphicFramePr>
        <p:xfrm>
          <a:off x="701040" y="2349400"/>
          <a:ext cx="1097280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7840">
                  <a:extLst>
                    <a:ext uri="{9D8B030D-6E8A-4147-A177-3AD203B41FA5}">
                      <a16:colId xmlns:a16="http://schemas.microsoft.com/office/drawing/2014/main" val="1143087841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722683093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b="0" u="sng" dirty="0">
                          <a:latin typeface="+mj-lt"/>
                        </a:rPr>
                        <a:t>INVENTORY VALUE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>
                          <a:latin typeface="+mj-lt"/>
                        </a:rPr>
                        <a:t>Low</a:t>
                      </a:r>
                      <a:r>
                        <a:rPr lang="en-US" sz="2000" dirty="0"/>
                        <a:t> inventory levels, relatively </a:t>
                      </a:r>
                      <a:r>
                        <a:rPr lang="en-US" sz="2000" dirty="0">
                          <a:latin typeface="+mj-lt"/>
                        </a:rPr>
                        <a:t>stable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Unsold inventory rate is about </a:t>
                      </a:r>
                      <a:r>
                        <a:rPr lang="en-US" sz="2000" dirty="0">
                          <a:latin typeface="+mj-lt"/>
                        </a:rPr>
                        <a:t>10%</a:t>
                      </a:r>
                      <a:r>
                        <a:rPr lang="en-US" sz="20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u="sng" dirty="0">
                          <a:latin typeface="+mj-lt"/>
                        </a:rPr>
                        <a:t>INVENTORY TURNS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Inventory Turnover Ratio = </a:t>
                      </a:r>
                      <a:r>
                        <a:rPr lang="en-US" sz="2000" dirty="0">
                          <a:latin typeface="+mj-lt"/>
                        </a:rPr>
                        <a:t>12</a:t>
                      </a:r>
                      <a:r>
                        <a:rPr lang="en-US" sz="2000" dirty="0"/>
                        <a:t> per year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05044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u="sng" dirty="0">
                          <a:latin typeface="+mj-lt"/>
                        </a:rPr>
                        <a:t>CASH-TO-CASH CYCLE TIME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ROS is </a:t>
                      </a:r>
                      <a:r>
                        <a:rPr lang="en-US" sz="2000" dirty="0">
                          <a:latin typeface="+mj-lt"/>
                        </a:rPr>
                        <a:t>high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dirty="0">
                          <a:latin typeface="+mj-lt"/>
                        </a:rPr>
                        <a:t>stable</a:t>
                      </a:r>
                      <a:r>
                        <a:rPr lang="en-US" sz="2000" dirty="0"/>
                        <a:t> from 2016 to 2019.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 </a:t>
                      </a:r>
                      <a:r>
                        <a:rPr lang="en-US" sz="2000" dirty="0">
                          <a:latin typeface="+mj-lt"/>
                        </a:rPr>
                        <a:t>Decrease</a:t>
                      </a:r>
                      <a:r>
                        <a:rPr lang="en-US" sz="2000" dirty="0"/>
                        <a:t> in 2020 due to the impact of the </a:t>
                      </a:r>
                      <a:r>
                        <a:rPr lang="en-US" sz="2000" dirty="0">
                          <a:latin typeface="+mj-lt"/>
                        </a:rPr>
                        <a:t>COVID</a:t>
                      </a:r>
                      <a:r>
                        <a:rPr lang="en-US" sz="2000" dirty="0"/>
                        <a:t> pandemic.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endParaRPr 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213872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374C2C8-6771-4EFC-815E-A815AA0E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24840"/>
              </p:ext>
            </p:extLst>
          </p:nvPr>
        </p:nvGraphicFramePr>
        <p:xfrm>
          <a:off x="6644640" y="4525879"/>
          <a:ext cx="5029200" cy="105645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73580373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5013762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0499091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465699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73191604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9255224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 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2016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2017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2018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2019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2020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val="65704494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 ROS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17.96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17.88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17.65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17.23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6.87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val="520620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066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E285D-7E44-44BD-94A2-7F91B9CC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09600" y="1603314"/>
            <a:ext cx="7040880" cy="384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2. CUSTOMER SERVICE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vi-VN" sz="2400" b="1" dirty="0">
                <a:latin typeface="+mj-lt"/>
              </a:rPr>
              <a:t>Order fulfillment cycle time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i="1" u="sng" dirty="0"/>
              <a:t>O</a:t>
            </a:r>
            <a:r>
              <a:rPr lang="vi-VN" sz="2400" b="1" i="1" u="sng" dirty="0"/>
              <a:t>rders from retail stores: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Placed </a:t>
            </a:r>
            <a:r>
              <a:rPr lang="en-US" sz="2400" b="1" dirty="0">
                <a:latin typeface="+mj-lt"/>
              </a:rPr>
              <a:t>twice</a:t>
            </a:r>
            <a:r>
              <a:rPr lang="en-US" sz="2400" b="1" dirty="0"/>
              <a:t> </a:t>
            </a:r>
            <a:r>
              <a:rPr lang="en-US" sz="2400" b="1" dirty="0">
                <a:latin typeface="+mj-lt"/>
              </a:rPr>
              <a:t>a week.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Received within </a:t>
            </a:r>
            <a:r>
              <a:rPr lang="en-US" sz="2400" b="1" dirty="0">
                <a:latin typeface="+mj-lt"/>
              </a:rPr>
              <a:t>2 days</a:t>
            </a:r>
            <a:r>
              <a:rPr lang="en-US" sz="2400" b="1" dirty="0"/>
              <a:t>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vi-VN" sz="2400" i="1" u="sng" dirty="0"/>
              <a:t>Customer orders: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Processed in </a:t>
            </a:r>
            <a:r>
              <a:rPr lang="en-US" sz="2400" dirty="0">
                <a:latin typeface="+mj-lt"/>
              </a:rPr>
              <a:t>1-2 days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Usually delivered in </a:t>
            </a:r>
            <a:r>
              <a:rPr lang="en-US" sz="2400" dirty="0">
                <a:latin typeface="+mj-lt"/>
              </a:rPr>
              <a:t>3-5 days</a:t>
            </a:r>
            <a:r>
              <a:rPr lang="en-US" sz="2400" dirty="0"/>
              <a:t>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292" name="Picture 4" descr="53,732 Happy Customer Service Illustrations &amp;amp; Clip Art - iStock">
            <a:extLst>
              <a:ext uri="{FF2B5EF4-FFF2-40B4-BE49-F238E27FC236}">
                <a16:creationId xmlns:a16="http://schemas.microsoft.com/office/drawing/2014/main" id="{D0089C1C-C8DE-4C04-98B9-63D91E7E4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75"/>
          <a:stretch/>
        </p:blipFill>
        <p:spPr bwMode="auto">
          <a:xfrm>
            <a:off x="8135144" y="2601534"/>
            <a:ext cx="368554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6C2DE-EBE6-0FEC-0000-90DA0688F8F5}"/>
              </a:ext>
            </a:extLst>
          </p:cNvPr>
          <p:cNvSpPr txBox="1"/>
          <p:nvPr/>
        </p:nvSpPr>
        <p:spPr>
          <a:xfrm>
            <a:off x="609600" y="56676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MEASURING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368298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E285D-7E44-44BD-94A2-7F91B9CC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2175-1BE3-4DB6-96E6-DAF39EFAC186}"/>
              </a:ext>
            </a:extLst>
          </p:cNvPr>
          <p:cNvSpPr txBox="1"/>
          <p:nvPr/>
        </p:nvSpPr>
        <p:spPr>
          <a:xfrm>
            <a:off x="609600" y="56676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MEASURING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09599" y="1715074"/>
            <a:ext cx="1088136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3. </a:t>
            </a:r>
            <a:r>
              <a:rPr lang="vi-VN" sz="2400" dirty="0">
                <a:latin typeface="+mj-lt"/>
              </a:rPr>
              <a:t>DEMAND FLEXIBILITY</a:t>
            </a:r>
            <a:endParaRPr lang="en-US" sz="24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1720AEF-F736-407C-8523-9A00F0EA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0421"/>
              </p:ext>
            </p:extLst>
          </p:nvPr>
        </p:nvGraphicFramePr>
        <p:xfrm>
          <a:off x="701040" y="2263714"/>
          <a:ext cx="1088136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4960">
                  <a:extLst>
                    <a:ext uri="{9D8B030D-6E8A-4147-A177-3AD203B41FA5}">
                      <a16:colId xmlns:a16="http://schemas.microsoft.com/office/drawing/2014/main" val="1143087841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722683093"/>
                    </a:ext>
                  </a:extLst>
                </a:gridCol>
              </a:tblGrid>
              <a:tr h="256032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b="0" u="sng" dirty="0">
                          <a:latin typeface="+mj-lt"/>
                        </a:rPr>
                        <a:t>ACTIVITY CYCLE TIME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Average time for a new product from design to shelf placement is </a:t>
                      </a:r>
                      <a:r>
                        <a:rPr lang="en-US" sz="2000" dirty="0">
                          <a:latin typeface="+mj-lt"/>
                        </a:rPr>
                        <a:t>4-6 weeks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>
                          <a:latin typeface="+mj-lt"/>
                        </a:rPr>
                        <a:t>Short</a:t>
                      </a:r>
                      <a:r>
                        <a:rPr lang="en-US" sz="2000" dirty="0"/>
                        <a:t> production time, taking ~ </a:t>
                      </a:r>
                      <a:r>
                        <a:rPr lang="en-US" sz="2000" dirty="0">
                          <a:latin typeface="+mj-lt"/>
                        </a:rPr>
                        <a:t>10-15 days </a:t>
                      </a:r>
                      <a:r>
                        <a:rPr lang="en-US" sz="2000" dirty="0"/>
                        <a:t>from the manufacturing stage to product shipment to stores.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u="sng" dirty="0">
                          <a:latin typeface="+mj-lt"/>
                        </a:rPr>
                        <a:t>UPSIDE FLEXIBILITY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Short-Term demand production: </a:t>
                      </a:r>
                      <a:r>
                        <a:rPr lang="en-US" sz="2000" dirty="0">
                          <a:latin typeface="+mj-lt"/>
                        </a:rPr>
                        <a:t>2-6 weeks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Manufacturing plants operate at a max capacity of </a:t>
                      </a:r>
                      <a:r>
                        <a:rPr lang="en-US" sz="2000" dirty="0">
                          <a:latin typeface="+mj-lt"/>
                        </a:rPr>
                        <a:t>4.5 days/week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Maintain in-house product &amp; ensure that factories reserve </a:t>
                      </a:r>
                      <a:r>
                        <a:rPr lang="en-US" sz="2000" dirty="0">
                          <a:latin typeface="+mj-lt"/>
                        </a:rPr>
                        <a:t>85% </a:t>
                      </a:r>
                      <a:r>
                        <a:rPr lang="en-US" sz="2000" dirty="0"/>
                        <a:t>of their capacity.</a:t>
                      </a:r>
                      <a:endParaRPr lang="vi-VN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050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2642E8-2A6E-48E7-BA26-0AE28821A759}"/>
              </a:ext>
            </a:extLst>
          </p:cNvPr>
          <p:cNvSpPr txBox="1"/>
          <p:nvPr/>
        </p:nvSpPr>
        <p:spPr>
          <a:xfrm>
            <a:off x="2692401" y="5121274"/>
            <a:ext cx="8961120" cy="94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u="sng" dirty="0">
                <a:latin typeface="+mj-lt"/>
              </a:rPr>
              <a:t>CONCLUSION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/>
              <a:t>Zara's supply chain is </a:t>
            </a:r>
            <a:r>
              <a:rPr lang="en-US" sz="2400" b="1" dirty="0">
                <a:latin typeface="+mj-lt"/>
              </a:rPr>
              <a:t>highly responsive</a:t>
            </a:r>
            <a:r>
              <a:rPr lang="en-US" sz="2400" b="1" dirty="0"/>
              <a:t> and </a:t>
            </a:r>
            <a:r>
              <a:rPr lang="en-US" sz="2400" b="1" dirty="0">
                <a:latin typeface="+mj-lt"/>
              </a:rPr>
              <a:t>super-efficient</a:t>
            </a:r>
            <a:r>
              <a:rPr lang="en-US" sz="2400" b="1" dirty="0"/>
              <a:t>. </a:t>
            </a:r>
            <a:endParaRPr lang="en-US" sz="2400" dirty="0"/>
          </a:p>
        </p:txBody>
      </p:sp>
      <p:pic>
        <p:nvPicPr>
          <p:cNvPr id="11266" name="Picture 2" descr="11,332 BEST Conclusion Icon IMAGES, STOCK PHOTOS &amp;amp; VECTORS | Adobe Stock">
            <a:extLst>
              <a:ext uri="{FF2B5EF4-FFF2-40B4-BE49-F238E27FC236}">
                <a16:creationId xmlns:a16="http://schemas.microsoft.com/office/drawing/2014/main" id="{86FBDEA9-3252-4BC1-B4C3-5F102B7D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78362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406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08719-A509-4658-8DFF-751D7F330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29E461-E32F-4AEA-AAF0-E065C4F2CCB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5B506-EBEC-42E6-BC99-51A19167FD75}"/>
              </a:ext>
            </a:extLst>
          </p:cNvPr>
          <p:cNvSpPr txBox="1"/>
          <p:nvPr/>
        </p:nvSpPr>
        <p:spPr>
          <a:xfrm>
            <a:off x="1432560" y="857482"/>
            <a:ext cx="9326880" cy="139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INTEGRATING ERP INTO</a:t>
            </a:r>
          </a:p>
          <a:p>
            <a:pPr algn="ctr">
              <a:lnSpc>
                <a:spcPct val="110000"/>
              </a:lnSpc>
            </a:pPr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SUPPLY CHAIN MANAGEMENT</a:t>
            </a:r>
          </a:p>
        </p:txBody>
      </p:sp>
      <p:pic>
        <p:nvPicPr>
          <p:cNvPr id="10242" name="Picture 2" descr="Enterprise Resource Planning (ERP) - Cipher Solutions">
            <a:extLst>
              <a:ext uri="{FF2B5EF4-FFF2-40B4-BE49-F238E27FC236}">
                <a16:creationId xmlns:a16="http://schemas.microsoft.com/office/drawing/2014/main" id="{BEA47674-3D7B-4734-9284-8746C97DD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2560" y="2878854"/>
            <a:ext cx="3190632" cy="3200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Odoo-based Website Design - Development | T.V.T Marine Automation">
            <a:extLst>
              <a:ext uri="{FF2B5EF4-FFF2-40B4-BE49-F238E27FC236}">
                <a16:creationId xmlns:a16="http://schemas.microsoft.com/office/drawing/2014/main" id="{E96E759D-D567-42F2-80DA-D8941022E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2802654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76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C1520-5E7D-4DC3-9A75-C6ABE5FE7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AC203AEF-E675-4F9C-872B-21ADB8DAE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800"/>
          <a:stretch/>
        </p:blipFill>
        <p:spPr bwMode="auto">
          <a:xfrm>
            <a:off x="1" y="0"/>
            <a:ext cx="12192001" cy="3218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7F0C4-D0EA-415E-8866-A0E33AD2B062}"/>
              </a:ext>
            </a:extLst>
          </p:cNvPr>
          <p:cNvSpPr txBox="1"/>
          <p:nvPr/>
        </p:nvSpPr>
        <p:spPr>
          <a:xfrm>
            <a:off x="4312920" y="4661868"/>
            <a:ext cx="3566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7746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05CDEE-B5B3-42FC-AB24-32966C7A89E5}"/>
              </a:ext>
            </a:extLst>
          </p:cNvPr>
          <p:cNvSpPr txBox="1"/>
          <p:nvPr/>
        </p:nvSpPr>
        <p:spPr>
          <a:xfrm>
            <a:off x="480799" y="1607876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+mj-lt"/>
                <a:ea typeface="Verdana" panose="020B0604030504040204" pitchFamily="34" charset="0"/>
              </a:rPr>
              <a:t>INTRODUCTION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8643C9-52E9-4B1E-A8EA-E2EA84DD2283}"/>
              </a:ext>
            </a:extLst>
          </p:cNvPr>
          <p:cNvSpPr/>
          <p:nvPr/>
        </p:nvSpPr>
        <p:spPr>
          <a:xfrm>
            <a:off x="592748" y="3429000"/>
            <a:ext cx="2377440" cy="23774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14000"/>
              </a:lnSpc>
            </a:pP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b="1" dirty="0">
                <a:solidFill>
                  <a:schemeClr val="tx1"/>
                </a:solidFill>
                <a:latin typeface="+mj-lt"/>
                <a:ea typeface="Verdana" panose="020B0604030504040204" pitchFamily="34" charset="0"/>
              </a:rPr>
              <a:t>WHY?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ea typeface="Verdana" panose="020B0604030504040204" pitchFamily="34" charset="0"/>
              </a:rPr>
              <a:t>Was it destiny that guided us?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A35F52-E9B9-429D-85C3-5BE040C404CA}"/>
              </a:ext>
            </a:extLst>
          </p:cNvPr>
          <p:cNvSpPr/>
          <p:nvPr/>
        </p:nvSpPr>
        <p:spPr>
          <a:xfrm>
            <a:off x="3494907" y="3429000"/>
            <a:ext cx="2377440" cy="23774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10000"/>
              </a:lnSpc>
            </a:pPr>
            <a:endParaRPr lang="en-US" b="1" dirty="0">
              <a:solidFill>
                <a:schemeClr val="tx1"/>
              </a:solidFill>
              <a:latin typeface="+mj-lt"/>
              <a:ea typeface="Verdana" panose="020B060403050404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b="1" dirty="0">
                <a:solidFill>
                  <a:schemeClr val="tx1"/>
                </a:solidFill>
                <a:latin typeface="+mj-lt"/>
                <a:ea typeface="Verdana" panose="020B0604030504040204" pitchFamily="34" charset="0"/>
              </a:rPr>
              <a:t>OVERVIEW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ea typeface="Verdana" panose="020B0604030504040204" pitchFamily="34" charset="0"/>
              </a:rPr>
              <a:t>Zara's Information &amp; Overview</a:t>
            </a:r>
            <a:endParaRPr lang="en-US" sz="1600" dirty="0">
              <a:solidFill>
                <a:schemeClr val="tx1"/>
              </a:solidFill>
              <a:ea typeface="Verdana" panose="020B060403050404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F1830F-4181-4077-907C-4E41EF66A5F2}"/>
              </a:ext>
            </a:extLst>
          </p:cNvPr>
          <p:cNvCxnSpPr/>
          <p:nvPr/>
        </p:nvCxnSpPr>
        <p:spPr>
          <a:xfrm>
            <a:off x="592748" y="2556741"/>
            <a:ext cx="5486400" cy="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944803-86A1-4218-AADF-99B0786B4C59}"/>
              </a:ext>
            </a:extLst>
          </p:cNvPr>
          <p:cNvCxnSpPr>
            <a:cxnSpLocks/>
          </p:cNvCxnSpPr>
          <p:nvPr/>
        </p:nvCxnSpPr>
        <p:spPr>
          <a:xfrm flipH="1">
            <a:off x="6427810" y="1846162"/>
            <a:ext cx="1012236" cy="5011838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Badge Question Mark with solid fill">
            <a:extLst>
              <a:ext uri="{FF2B5EF4-FFF2-40B4-BE49-F238E27FC236}">
                <a16:creationId xmlns:a16="http://schemas.microsoft.com/office/drawing/2014/main" id="{0A33A6E8-1B12-42CE-A52B-A4A3DE6E4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7148" y="3689430"/>
            <a:ext cx="548640" cy="548640"/>
          </a:xfrm>
          <a:prstGeom prst="rect">
            <a:avLst/>
          </a:prstGeom>
        </p:spPr>
      </p:pic>
      <p:pic>
        <p:nvPicPr>
          <p:cNvPr id="1024" name="Graphic 1023" descr="Document with solid fill">
            <a:extLst>
              <a:ext uri="{FF2B5EF4-FFF2-40B4-BE49-F238E27FC236}">
                <a16:creationId xmlns:a16="http://schemas.microsoft.com/office/drawing/2014/main" id="{7A81039C-1E50-4548-AA9B-D7557384E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7" y="3689430"/>
            <a:ext cx="548640" cy="5486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98706-513F-4142-83D1-7352F05BD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5" name="Picture 14" descr="Design Portfolio Accessories i — Shannon Skillern">
            <a:extLst>
              <a:ext uri="{FF2B5EF4-FFF2-40B4-BE49-F238E27FC236}">
                <a16:creationId xmlns:a16="http://schemas.microsoft.com/office/drawing/2014/main" id="{A9F8EAFA-6175-4474-8C57-3F2792261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" r="42420"/>
          <a:stretch>
            <a:fillRect/>
          </a:stretch>
        </p:blipFill>
        <p:spPr bwMode="auto">
          <a:xfrm>
            <a:off x="6705601" y="0"/>
            <a:ext cx="5486400" cy="6858000"/>
          </a:xfrm>
          <a:custGeom>
            <a:avLst/>
            <a:gdLst>
              <a:gd name="connsiteX0" fmla="*/ 1371600 w 5486400"/>
              <a:gd name="connsiteY0" fmla="*/ 0 h 6858000"/>
              <a:gd name="connsiteX1" fmla="*/ 5486400 w 5486400"/>
              <a:gd name="connsiteY1" fmla="*/ 0 h 6858000"/>
              <a:gd name="connsiteX2" fmla="*/ 4114800 w 5486400"/>
              <a:gd name="connsiteY2" fmla="*/ 6858000 h 6858000"/>
              <a:gd name="connsiteX3" fmla="*/ 0 w 5486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6858000">
                <a:moveTo>
                  <a:pt x="1371600" y="0"/>
                </a:moveTo>
                <a:lnTo>
                  <a:pt x="5486400" y="0"/>
                </a:lnTo>
                <a:lnTo>
                  <a:pt x="41148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252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D6CE51-B09E-46DB-B0A4-00E7C2971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29E461-E32F-4AEA-AAF0-E065C4F2CCB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696EA-21CD-4EDE-815D-FB3A1A7C2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53" y="2009997"/>
            <a:ext cx="2488462" cy="248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334415-2C62-4654-AFE0-A09E13F54C76}"/>
              </a:ext>
            </a:extLst>
          </p:cNvPr>
          <p:cNvSpPr txBox="1"/>
          <p:nvPr/>
        </p:nvSpPr>
        <p:spPr>
          <a:xfrm>
            <a:off x="4623058" y="2513300"/>
            <a:ext cx="740664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THANK YOU</a:t>
            </a:r>
          </a:p>
          <a:p>
            <a:pPr>
              <a:spcAft>
                <a:spcPts val="18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FOR LISTENING</a:t>
            </a:r>
          </a:p>
        </p:txBody>
      </p:sp>
    </p:spTree>
    <p:extLst>
      <p:ext uri="{BB962C8B-B14F-4D97-AF65-F5344CB8AC3E}">
        <p14:creationId xmlns:p14="http://schemas.microsoft.com/office/powerpoint/2010/main" val="191641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7CC5A7-789C-425B-8B26-10E79D6AAB9B}"/>
              </a:ext>
            </a:extLst>
          </p:cNvPr>
          <p:cNvSpPr/>
          <p:nvPr/>
        </p:nvSpPr>
        <p:spPr>
          <a:xfrm>
            <a:off x="4114797" y="0"/>
            <a:ext cx="82296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9990C-CC5B-4B56-A4A0-B986C6CC6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asual Fashion Man and Woman Looking at Each Other Stock Image - Image of  luxury, hair: 33178793">
            <a:extLst>
              <a:ext uri="{FF2B5EF4-FFF2-40B4-BE49-F238E27FC236}">
                <a16:creationId xmlns:a16="http://schemas.microsoft.com/office/drawing/2014/main" id="{EB4C8B28-DBEC-441B-80BA-812A49402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8"/>
          <a:stretch/>
        </p:blipFill>
        <p:spPr bwMode="auto">
          <a:xfrm>
            <a:off x="58481" y="1112332"/>
            <a:ext cx="3910109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CB0F5-937C-45A4-B929-6DAAD0B81623}"/>
              </a:ext>
            </a:extLst>
          </p:cNvPr>
          <p:cNvSpPr txBox="1">
            <a:spLocks/>
          </p:cNvSpPr>
          <p:nvPr/>
        </p:nvSpPr>
        <p:spPr>
          <a:xfrm>
            <a:off x="6382703" y="380812"/>
            <a:ext cx="5394960" cy="1463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600"/>
              </a:spcAft>
            </a:pPr>
            <a:endParaRPr lang="en-US" sz="4000" b="1" dirty="0"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r">
              <a:lnSpc>
                <a:spcPct val="100000"/>
              </a:lnSpc>
              <a:spcAft>
                <a:spcPts val="600"/>
              </a:spcAft>
            </a:pPr>
            <a:r>
              <a:rPr lang="en-US" sz="4000" b="1" dirty="0">
                <a:ea typeface="Verdana" panose="020B0604030504040204" pitchFamily="34" charset="0"/>
                <a:cs typeface="Segoe UI" panose="020B0502040204020203" pitchFamily="34" charset="0"/>
              </a:rPr>
              <a:t>WHY?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7748-25C4-4A84-80EA-080D8C843E93}"/>
              </a:ext>
            </a:extLst>
          </p:cNvPr>
          <p:cNvSpPr txBox="1"/>
          <p:nvPr/>
        </p:nvSpPr>
        <p:spPr>
          <a:xfrm>
            <a:off x="6382703" y="1966109"/>
            <a:ext cx="539496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/>
              <a:t>Fashion – </a:t>
            </a:r>
            <a:r>
              <a:rPr lang="en-US" sz="2400" dirty="0">
                <a:latin typeface="+mj-lt"/>
              </a:rPr>
              <a:t>Essential Demand</a:t>
            </a:r>
            <a:r>
              <a:rPr lang="en-US" sz="2400" dirty="0"/>
              <a:t>.</a:t>
            </a:r>
          </a:p>
          <a:p>
            <a:pPr algn="r">
              <a:spcAft>
                <a:spcPts val="600"/>
              </a:spcAft>
            </a:pPr>
            <a:r>
              <a:rPr lang="en-US" sz="2400" dirty="0"/>
              <a:t>Now, </a:t>
            </a:r>
            <a:r>
              <a:rPr lang="en-US" sz="2400" dirty="0">
                <a:latin typeface="+mj-lt"/>
              </a:rPr>
              <a:t>EAT WELL, DRESS WELL</a:t>
            </a:r>
            <a:r>
              <a:rPr lang="en-US" sz="2400" dirty="0"/>
              <a:t>.</a:t>
            </a:r>
          </a:p>
          <a:p>
            <a:pPr algn="r">
              <a:spcAft>
                <a:spcPts val="600"/>
              </a:spcAft>
            </a:pPr>
            <a:r>
              <a:rPr lang="en-US" sz="2400" dirty="0"/>
              <a:t>Preferred by </a:t>
            </a:r>
            <a:r>
              <a:rPr lang="en-US" sz="2400" dirty="0">
                <a:latin typeface="+mj-lt"/>
              </a:rPr>
              <a:t>women</a:t>
            </a:r>
            <a:r>
              <a:rPr lang="en-US" sz="2400" dirty="0"/>
              <a:t>.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Well-known</a:t>
            </a:r>
            <a:r>
              <a:rPr lang="en-US" sz="2400" dirty="0"/>
              <a:t> fashion brands:</a:t>
            </a:r>
          </a:p>
          <a:p>
            <a:pPr algn="r">
              <a:spcAft>
                <a:spcPts val="600"/>
              </a:spcAft>
            </a:pPr>
            <a:r>
              <a:rPr lang="en-US" sz="2400" dirty="0"/>
              <a:t>Hermes, Chanel, Louis, H&amp;M…</a:t>
            </a:r>
          </a:p>
          <a:p>
            <a:pPr algn="r">
              <a:spcAft>
                <a:spcPts val="600"/>
              </a:spcAft>
            </a:pPr>
            <a:endParaRPr lang="en-US" sz="2400" dirty="0">
              <a:latin typeface="+mj-lt"/>
            </a:endParaRP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ZARA</a:t>
            </a:r>
            <a:r>
              <a:rPr lang="en-US" sz="2400" dirty="0"/>
              <a:t> - the </a:t>
            </a:r>
            <a:r>
              <a:rPr lang="en-US" sz="2400" dirty="0">
                <a:latin typeface="+mj-lt"/>
              </a:rPr>
              <a:t>largest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fashion retailer</a:t>
            </a:r>
            <a:r>
              <a:rPr lang="en-US" sz="2400" dirty="0"/>
              <a:t> in the world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FD6660-F489-407F-A0D1-EC2B7DC35E1E}"/>
              </a:ext>
            </a:extLst>
          </p:cNvPr>
          <p:cNvSpPr/>
          <p:nvPr/>
        </p:nvSpPr>
        <p:spPr>
          <a:xfrm>
            <a:off x="3822383" y="1818264"/>
            <a:ext cx="2560320" cy="256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+mj-lt"/>
              </a:rPr>
              <a:t>ZARA</a:t>
            </a:r>
            <a:r>
              <a:rPr lang="en-US" sz="2400" dirty="0"/>
              <a:t>'s </a:t>
            </a:r>
            <a:r>
              <a:rPr lang="en-US" sz="2400" dirty="0">
                <a:latin typeface="+mj-lt"/>
              </a:rPr>
              <a:t>Success</a:t>
            </a:r>
            <a:r>
              <a:rPr lang="en-US" sz="2400" dirty="0"/>
              <a:t>, What Is It Attributed To?</a:t>
            </a:r>
            <a:endParaRPr lang="en-US" sz="24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SUPPLY CHAIN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379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6CA7C-B8B7-3E64-12C2-8C823FE1E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29E461-E32F-4AEA-AAF0-E065C4F2CCB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18431-1004-BF70-CECE-833E726D9DDB}"/>
              </a:ext>
            </a:extLst>
          </p:cNvPr>
          <p:cNvSpPr txBox="1"/>
          <p:nvPr/>
        </p:nvSpPr>
        <p:spPr>
          <a:xfrm>
            <a:off x="774915" y="350672"/>
            <a:ext cx="106070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SALES OF MAJOR APPAREL MANUFACTURERS AND RETAILERS WORLDWIDE IN THE FISCAL YEAR 2019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2CEC80-9654-D8CD-A6C4-ACFCE7FA2941}"/>
              </a:ext>
            </a:extLst>
          </p:cNvPr>
          <p:cNvSpPr txBox="1"/>
          <p:nvPr/>
        </p:nvSpPr>
        <p:spPr>
          <a:xfrm>
            <a:off x="790413" y="1492876"/>
            <a:ext cx="1033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Fast Retailing – Major Global Apparel Manufacturer and Retailer </a:t>
            </a:r>
            <a:r>
              <a:rPr lang="en-US" sz="2000" i="1" dirty="0"/>
              <a:t>(Billions of dollar)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7F7C8C-FC34-D42F-C032-AA8C7E37FFB0}"/>
              </a:ext>
            </a:extLst>
          </p:cNvPr>
          <p:cNvGrpSpPr/>
          <p:nvPr/>
        </p:nvGrpSpPr>
        <p:grpSpPr>
          <a:xfrm>
            <a:off x="774915" y="2090657"/>
            <a:ext cx="10513020" cy="4021984"/>
            <a:chOff x="774915" y="2327807"/>
            <a:chExt cx="10513020" cy="402198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4E71D34-0959-EA2A-AF75-2C1604D69F12}"/>
                </a:ext>
              </a:extLst>
            </p:cNvPr>
            <p:cNvSpPr/>
            <p:nvPr/>
          </p:nvSpPr>
          <p:spPr>
            <a:xfrm>
              <a:off x="877725" y="2771579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40BE33-1FD5-2E81-902E-F669C121C521}"/>
                </a:ext>
              </a:extLst>
            </p:cNvPr>
            <p:cNvSpPr txBox="1"/>
            <p:nvPr/>
          </p:nvSpPr>
          <p:spPr>
            <a:xfrm>
              <a:off x="790413" y="2327807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INDITEX (ZARA)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EAA3897-58DE-C774-77AC-5071311B5BA9}"/>
                </a:ext>
              </a:extLst>
            </p:cNvPr>
            <p:cNvSpPr/>
            <p:nvPr/>
          </p:nvSpPr>
          <p:spPr>
            <a:xfrm>
              <a:off x="880305" y="2774159"/>
              <a:ext cx="914400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0BD7646-9349-2562-C8B1-472655EDA5BD}"/>
                </a:ext>
              </a:extLst>
            </p:cNvPr>
            <p:cNvSpPr/>
            <p:nvPr/>
          </p:nvSpPr>
          <p:spPr>
            <a:xfrm>
              <a:off x="862227" y="3623728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2544EE-3163-5BC9-7DBF-FCB633C46AB6}"/>
                </a:ext>
              </a:extLst>
            </p:cNvPr>
            <p:cNvSpPr txBox="1"/>
            <p:nvPr/>
          </p:nvSpPr>
          <p:spPr>
            <a:xfrm>
              <a:off x="774915" y="3179956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FAST RETAILING (UNIQLO)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B35869C-4770-0A87-39BC-625D17CCCBBB}"/>
                </a:ext>
              </a:extLst>
            </p:cNvPr>
            <p:cNvSpPr/>
            <p:nvPr/>
          </p:nvSpPr>
          <p:spPr>
            <a:xfrm>
              <a:off x="864807" y="3626308"/>
              <a:ext cx="704088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4A4A406-CF89-7043-3209-1B097655C875}"/>
                </a:ext>
              </a:extLst>
            </p:cNvPr>
            <p:cNvSpPr/>
            <p:nvPr/>
          </p:nvSpPr>
          <p:spPr>
            <a:xfrm>
              <a:off x="862227" y="4475877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98099-75C3-8E96-5F2C-5FD9A95AAC91}"/>
                </a:ext>
              </a:extLst>
            </p:cNvPr>
            <p:cNvSpPr txBox="1"/>
            <p:nvPr/>
          </p:nvSpPr>
          <p:spPr>
            <a:xfrm>
              <a:off x="774915" y="4032105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Hennes &amp; Mauritz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681EC-F6A4-B6FD-288D-FB87F65D4B01}"/>
                </a:ext>
              </a:extLst>
            </p:cNvPr>
            <p:cNvSpPr/>
            <p:nvPr/>
          </p:nvSpPr>
          <p:spPr>
            <a:xfrm>
              <a:off x="864807" y="4478457"/>
              <a:ext cx="704088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8E537A2-2DA7-830E-F98A-C2F43443B810}"/>
                </a:ext>
              </a:extLst>
            </p:cNvPr>
            <p:cNvSpPr/>
            <p:nvPr/>
          </p:nvSpPr>
          <p:spPr>
            <a:xfrm>
              <a:off x="877725" y="5320104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A0BA82-2008-CC0D-0A83-79A181019D1A}"/>
                </a:ext>
              </a:extLst>
            </p:cNvPr>
            <p:cNvSpPr txBox="1"/>
            <p:nvPr/>
          </p:nvSpPr>
          <p:spPr>
            <a:xfrm>
              <a:off x="790413" y="4876332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Gap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F9FD88A-F1C6-2E18-0A75-5AA23290DAA5}"/>
                </a:ext>
              </a:extLst>
            </p:cNvPr>
            <p:cNvSpPr/>
            <p:nvPr/>
          </p:nvSpPr>
          <p:spPr>
            <a:xfrm>
              <a:off x="880305" y="5322684"/>
              <a:ext cx="539496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2B1F3F-9FE3-5891-5A23-EA3238E9F4D4}"/>
                </a:ext>
              </a:extLst>
            </p:cNvPr>
            <p:cNvSpPr/>
            <p:nvPr/>
          </p:nvSpPr>
          <p:spPr>
            <a:xfrm>
              <a:off x="862227" y="6164331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D3CFED-F6B6-C36A-B9C6-F67440D3AC84}"/>
                </a:ext>
              </a:extLst>
            </p:cNvPr>
            <p:cNvSpPr txBox="1"/>
            <p:nvPr/>
          </p:nvSpPr>
          <p:spPr>
            <a:xfrm>
              <a:off x="774915" y="5720559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Limited Brands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EB2C4E8-B985-DC21-476F-719171A746D1}"/>
                </a:ext>
              </a:extLst>
            </p:cNvPr>
            <p:cNvSpPr/>
            <p:nvPr/>
          </p:nvSpPr>
          <p:spPr>
            <a:xfrm>
              <a:off x="864807" y="6166911"/>
              <a:ext cx="429768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C2AE74-3EE5-2AEB-265E-326BA80F4940}"/>
                </a:ext>
              </a:extLst>
            </p:cNvPr>
            <p:cNvSpPr txBox="1"/>
            <p:nvPr/>
          </p:nvSpPr>
          <p:spPr>
            <a:xfrm>
              <a:off x="5801535" y="2330387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+mj-lt"/>
                </a:rPr>
                <a:t>28,89$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D1BBF2-8CC3-6125-681E-B674142F807B}"/>
                </a:ext>
              </a:extLst>
            </p:cNvPr>
            <p:cNvSpPr txBox="1"/>
            <p:nvPr/>
          </p:nvSpPr>
          <p:spPr>
            <a:xfrm>
              <a:off x="5801535" y="3177376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21,51$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AAC686-5866-81B0-9018-8968D4B88DE7}"/>
                </a:ext>
              </a:extLst>
            </p:cNvPr>
            <p:cNvSpPr txBox="1"/>
            <p:nvPr/>
          </p:nvSpPr>
          <p:spPr>
            <a:xfrm>
              <a:off x="5801535" y="4029525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21,5$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BBEF7E-B642-0BA0-B8B3-0E1004FB6A2A}"/>
                </a:ext>
              </a:extLst>
            </p:cNvPr>
            <p:cNvSpPr txBox="1"/>
            <p:nvPr/>
          </p:nvSpPr>
          <p:spPr>
            <a:xfrm>
              <a:off x="5801535" y="4865704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16,58$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A372DB-CDF0-BA3D-B6FF-38C00F8679E2}"/>
                </a:ext>
              </a:extLst>
            </p:cNvPr>
            <p:cNvSpPr txBox="1"/>
            <p:nvPr/>
          </p:nvSpPr>
          <p:spPr>
            <a:xfrm>
              <a:off x="5801535" y="5709931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13,24$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7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8DF58-B18A-43EE-8DAD-D48E1071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043A4-550A-43C5-928A-3630C0EDCE9D}"/>
              </a:ext>
            </a:extLst>
          </p:cNvPr>
          <p:cNvSpPr txBox="1"/>
          <p:nvPr/>
        </p:nvSpPr>
        <p:spPr>
          <a:xfrm>
            <a:off x="976343" y="243589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1975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BCA74-C74E-416C-AC54-CDDBE0409013}"/>
              </a:ext>
            </a:extLst>
          </p:cNvPr>
          <p:cNvSpPr txBox="1"/>
          <p:nvPr/>
        </p:nvSpPr>
        <p:spPr>
          <a:xfrm>
            <a:off x="2302223" y="127131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err="1">
                <a:latin typeface="+mj-lt"/>
              </a:rPr>
              <a:t>Amancio</a:t>
            </a:r>
            <a:r>
              <a:rPr lang="en-US" sz="2400" dirty="0">
                <a:latin typeface="+mj-lt"/>
              </a:rPr>
              <a:t> Ortega </a:t>
            </a:r>
            <a:r>
              <a:rPr lang="en-US" sz="2400" dirty="0"/>
              <a:t>opened the first </a:t>
            </a:r>
            <a:r>
              <a:rPr lang="en-US" sz="2400" dirty="0">
                <a:latin typeface="+mj-lt"/>
              </a:rPr>
              <a:t>Zara</a:t>
            </a:r>
            <a:r>
              <a:rPr lang="en-US" sz="2400" dirty="0"/>
              <a:t> store in </a:t>
            </a:r>
            <a:r>
              <a:rPr lang="en-US" sz="2400" dirty="0">
                <a:latin typeface="+mj-lt"/>
              </a:rPr>
              <a:t>Spain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73CFE-25F7-4373-921D-B861272C8357}"/>
              </a:ext>
            </a:extLst>
          </p:cNvPr>
          <p:cNvSpPr txBox="1"/>
          <p:nvPr/>
        </p:nvSpPr>
        <p:spPr>
          <a:xfrm>
            <a:off x="976343" y="1315305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1984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C69A5-4454-4582-AD59-F244DA3D435F}"/>
              </a:ext>
            </a:extLst>
          </p:cNvPr>
          <p:cNvSpPr txBox="1"/>
          <p:nvPr/>
        </p:nvSpPr>
        <p:spPr>
          <a:xfrm>
            <a:off x="2302223" y="1198847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The first logistics center in </a:t>
            </a:r>
            <a:r>
              <a:rPr lang="en-US" sz="2400" dirty="0" err="1">
                <a:latin typeface="+mj-lt"/>
              </a:rPr>
              <a:t>Arteixo</a:t>
            </a:r>
            <a:r>
              <a:rPr lang="en-US" sz="2400" dirty="0"/>
              <a:t> is opened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80EDC-5A80-4E33-8640-D5A149FF282D}"/>
              </a:ext>
            </a:extLst>
          </p:cNvPr>
          <p:cNvSpPr txBox="1"/>
          <p:nvPr/>
        </p:nvSpPr>
        <p:spPr>
          <a:xfrm>
            <a:off x="976343" y="2387021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1985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18042-7089-4A98-A49C-664A0CD0309D}"/>
              </a:ext>
            </a:extLst>
          </p:cNvPr>
          <p:cNvSpPr txBox="1"/>
          <p:nvPr/>
        </p:nvSpPr>
        <p:spPr>
          <a:xfrm>
            <a:off x="2302223" y="2270563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Inditex </a:t>
            </a:r>
            <a:r>
              <a:rPr lang="en-US" sz="2400" dirty="0"/>
              <a:t>(parent) made it official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9819-A502-4AF8-A984-C8207CF774AD}"/>
              </a:ext>
            </a:extLst>
          </p:cNvPr>
          <p:cNvSpPr txBox="1"/>
          <p:nvPr/>
        </p:nvSpPr>
        <p:spPr>
          <a:xfrm>
            <a:off x="976343" y="3458737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1988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949BC-C266-4F1A-9012-AAE4A2E3DB6C}"/>
              </a:ext>
            </a:extLst>
          </p:cNvPr>
          <p:cNvSpPr txBox="1"/>
          <p:nvPr/>
        </p:nvSpPr>
        <p:spPr>
          <a:xfrm>
            <a:off x="2302223" y="3342279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Zara </a:t>
            </a:r>
            <a:r>
              <a:rPr lang="en-US" sz="2400" dirty="0"/>
              <a:t>began expanding its market internationally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D2200-8E93-4A1E-9BFA-383A44AFA192}"/>
              </a:ext>
            </a:extLst>
          </p:cNvPr>
          <p:cNvSpPr txBox="1"/>
          <p:nvPr/>
        </p:nvSpPr>
        <p:spPr>
          <a:xfrm>
            <a:off x="976343" y="4530453"/>
            <a:ext cx="137160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A28-2449-444E-BC29-F2C9DC5BEC3C}"/>
              </a:ext>
            </a:extLst>
          </p:cNvPr>
          <p:cNvSpPr txBox="1"/>
          <p:nvPr/>
        </p:nvSpPr>
        <p:spPr>
          <a:xfrm>
            <a:off x="2302223" y="4622925"/>
            <a:ext cx="457200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Founded </a:t>
            </a:r>
            <a:r>
              <a:rPr lang="en-US" sz="2400" dirty="0">
                <a:latin typeface="+mj-lt"/>
              </a:rPr>
              <a:t>Zara Home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5E0E11-744F-4ED6-8F93-4C3303673C04}"/>
              </a:ext>
            </a:extLst>
          </p:cNvPr>
          <p:cNvSpPr txBox="1"/>
          <p:nvPr/>
        </p:nvSpPr>
        <p:spPr>
          <a:xfrm>
            <a:off x="976343" y="5602169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1D767-1936-4B87-BB6F-8972196808D0}"/>
              </a:ext>
            </a:extLst>
          </p:cNvPr>
          <p:cNvSpPr txBox="1"/>
          <p:nvPr/>
        </p:nvSpPr>
        <p:spPr>
          <a:xfrm>
            <a:off x="2302223" y="5688843"/>
            <a:ext cx="457200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Moved into </a:t>
            </a:r>
            <a:r>
              <a:rPr lang="en-US" sz="2400" b="1" dirty="0">
                <a:latin typeface="+mj-lt"/>
              </a:rPr>
              <a:t>online commerce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1E5350-7901-4EBA-B146-F7921B6C3147}"/>
              </a:ext>
            </a:extLst>
          </p:cNvPr>
          <p:cNvGrpSpPr/>
          <p:nvPr/>
        </p:nvGrpSpPr>
        <p:grpSpPr>
          <a:xfrm>
            <a:off x="815720" y="0"/>
            <a:ext cx="91842" cy="6013650"/>
            <a:chOff x="838781" y="-1"/>
            <a:chExt cx="91842" cy="601365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E60271B-B763-419F-8185-970A5DA085C2}"/>
                </a:ext>
              </a:extLst>
            </p:cNvPr>
            <p:cNvCxnSpPr/>
            <p:nvPr/>
          </p:nvCxnSpPr>
          <p:spPr>
            <a:xfrm flipH="1">
              <a:off x="884903" y="-1"/>
              <a:ext cx="0" cy="59436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801DC06-B2C4-46D7-9027-F8742EFCB038}"/>
                </a:ext>
              </a:extLst>
            </p:cNvPr>
            <p:cNvSpPr/>
            <p:nvPr/>
          </p:nvSpPr>
          <p:spPr>
            <a:xfrm>
              <a:off x="839183" y="5636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843C1C-87DA-4E2E-95F4-2E4C18D2E078}"/>
                </a:ext>
              </a:extLst>
            </p:cNvPr>
            <p:cNvSpPr/>
            <p:nvPr/>
          </p:nvSpPr>
          <p:spPr>
            <a:xfrm>
              <a:off x="839183" y="1628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A8358C-D276-4A44-A65D-38E89CFCA1CE}"/>
                </a:ext>
              </a:extLst>
            </p:cNvPr>
            <p:cNvSpPr/>
            <p:nvPr/>
          </p:nvSpPr>
          <p:spPr>
            <a:xfrm>
              <a:off x="839183" y="26937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CBF8DE-0624-482C-959F-D8446902C7C1}"/>
                </a:ext>
              </a:extLst>
            </p:cNvPr>
            <p:cNvSpPr/>
            <p:nvPr/>
          </p:nvSpPr>
          <p:spPr>
            <a:xfrm>
              <a:off x="839183" y="3763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E21FAC-20A9-4A06-AB94-E42541E5EA36}"/>
                </a:ext>
              </a:extLst>
            </p:cNvPr>
            <p:cNvSpPr/>
            <p:nvPr/>
          </p:nvSpPr>
          <p:spPr>
            <a:xfrm>
              <a:off x="839183" y="48504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0DD6-254C-4AF1-8371-A438F26C1927}"/>
                </a:ext>
              </a:extLst>
            </p:cNvPr>
            <p:cNvSpPr/>
            <p:nvPr/>
          </p:nvSpPr>
          <p:spPr>
            <a:xfrm>
              <a:off x="838781" y="59222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FAAD1B4-1E81-44CA-AFE4-FF92EF432F0E}"/>
              </a:ext>
            </a:extLst>
          </p:cNvPr>
          <p:cNvSpPr txBox="1">
            <a:spLocks/>
          </p:cNvSpPr>
          <p:nvPr/>
        </p:nvSpPr>
        <p:spPr>
          <a:xfrm>
            <a:off x="7660804" y="243589"/>
            <a:ext cx="4114800" cy="2103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4000" b="1" dirty="0">
                <a:ea typeface="Verdana" panose="020B0604030504040204" pitchFamily="34" charset="0"/>
                <a:cs typeface="Segoe UI" panose="020B0502040204020203" pitchFamily="34" charset="0"/>
              </a:rPr>
              <a:t>HISTORY &amp; MILESTONES OF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8851DE9-6CCB-4A7A-8890-814463DA6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5563" y="2465166"/>
            <a:ext cx="1520041" cy="640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804944-C409-403D-9EB1-D9E47E4E6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ED1F74-F3DB-47FB-A89C-77D587A0F661}"/>
              </a:ext>
            </a:extLst>
          </p:cNvPr>
          <p:cNvGrpSpPr/>
          <p:nvPr/>
        </p:nvGrpSpPr>
        <p:grpSpPr>
          <a:xfrm>
            <a:off x="783795" y="538565"/>
            <a:ext cx="10624410" cy="5587846"/>
            <a:chOff x="733860" y="544820"/>
            <a:chExt cx="10624410" cy="5587846"/>
          </a:xfrm>
        </p:grpSpPr>
        <p:pic>
          <p:nvPicPr>
            <p:cNvPr id="5" name="Picture 4" descr="Zara denies accusations of Corporate Culture Favoritism based on skin colour">
              <a:extLst>
                <a:ext uri="{FF2B5EF4-FFF2-40B4-BE49-F238E27FC236}">
                  <a16:creationId xmlns:a16="http://schemas.microsoft.com/office/drawing/2014/main" id="{874BE098-926B-4D85-A255-896805AE0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7" t="3407" r="34711" b="33606"/>
            <a:stretch>
              <a:fillRect/>
            </a:stretch>
          </p:blipFill>
          <p:spPr bwMode="auto">
            <a:xfrm>
              <a:off x="2498749" y="737844"/>
              <a:ext cx="2286001" cy="2286000"/>
            </a:xfrm>
            <a:custGeom>
              <a:avLst/>
              <a:gdLst>
                <a:gd name="connsiteX0" fmla="*/ 1166903 w 2333805"/>
                <a:gd name="connsiteY0" fmla="*/ 0 h 2333804"/>
                <a:gd name="connsiteX1" fmla="*/ 1382434 w 2333805"/>
                <a:gd name="connsiteY1" fmla="*/ 89276 h 2333804"/>
                <a:gd name="connsiteX2" fmla="*/ 2244530 w 2333805"/>
                <a:gd name="connsiteY2" fmla="*/ 951372 h 2333804"/>
                <a:gd name="connsiteX3" fmla="*/ 2244530 w 2333805"/>
                <a:gd name="connsiteY3" fmla="*/ 1382433 h 2333804"/>
                <a:gd name="connsiteX4" fmla="*/ 1382434 w 2333805"/>
                <a:gd name="connsiteY4" fmla="*/ 2244529 h 2333804"/>
                <a:gd name="connsiteX5" fmla="*/ 951373 w 2333805"/>
                <a:gd name="connsiteY5" fmla="*/ 2244529 h 2333804"/>
                <a:gd name="connsiteX6" fmla="*/ 89277 w 2333805"/>
                <a:gd name="connsiteY6" fmla="*/ 1382433 h 2333804"/>
                <a:gd name="connsiteX7" fmla="*/ 89277 w 2333805"/>
                <a:gd name="connsiteY7" fmla="*/ 951372 h 2333804"/>
                <a:gd name="connsiteX8" fmla="*/ 951373 w 2333805"/>
                <a:gd name="connsiteY8" fmla="*/ 89276 h 2333804"/>
                <a:gd name="connsiteX9" fmla="*/ 1166903 w 2333805"/>
                <a:gd name="connsiteY9" fmla="*/ 0 h 233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3805" h="2333804">
                  <a:moveTo>
                    <a:pt x="1166903" y="0"/>
                  </a:moveTo>
                  <a:cubicBezTo>
                    <a:pt x="1244910" y="0"/>
                    <a:pt x="1322917" y="29758"/>
                    <a:pt x="1382434" y="89276"/>
                  </a:cubicBezTo>
                  <a:lnTo>
                    <a:pt x="2244530" y="951372"/>
                  </a:lnTo>
                  <a:cubicBezTo>
                    <a:pt x="2363564" y="1070406"/>
                    <a:pt x="2363564" y="1263398"/>
                    <a:pt x="2244530" y="1382433"/>
                  </a:cubicBezTo>
                  <a:lnTo>
                    <a:pt x="1382434" y="2244529"/>
                  </a:lnTo>
                  <a:cubicBezTo>
                    <a:pt x="1263399" y="2363563"/>
                    <a:pt x="1070407" y="2363563"/>
                    <a:pt x="951373" y="2244529"/>
                  </a:cubicBezTo>
                  <a:lnTo>
                    <a:pt x="89277" y="1382433"/>
                  </a:lnTo>
                  <a:cubicBezTo>
                    <a:pt x="-29758" y="1263398"/>
                    <a:pt x="-29758" y="1070406"/>
                    <a:pt x="89277" y="951372"/>
                  </a:cubicBezTo>
                  <a:lnTo>
                    <a:pt x="951373" y="89276"/>
                  </a:lnTo>
                  <a:cubicBezTo>
                    <a:pt x="1010890" y="29758"/>
                    <a:pt x="1088897" y="0"/>
                    <a:pt x="1166903" y="0"/>
                  </a:cubicBezTo>
                  <a:close/>
                </a:path>
              </a:pathLst>
            </a:cu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09BAE9-F051-4B73-9DE7-E6CC78D1A265}"/>
                </a:ext>
              </a:extLst>
            </p:cNvPr>
            <p:cNvSpPr txBox="1"/>
            <p:nvPr/>
          </p:nvSpPr>
          <p:spPr>
            <a:xfrm>
              <a:off x="733860" y="544820"/>
              <a:ext cx="40508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+mj-lt"/>
                </a:rPr>
                <a:t>VISION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7656B7-7449-4AC2-8112-C01B8C9842BA}"/>
                </a:ext>
              </a:extLst>
            </p:cNvPr>
            <p:cNvSpPr txBox="1"/>
            <p:nvPr/>
          </p:nvSpPr>
          <p:spPr>
            <a:xfrm>
              <a:off x="4591710" y="1596576"/>
              <a:ext cx="6766560" cy="128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2400" dirty="0"/>
                <a:t>To contribute to the </a:t>
              </a:r>
              <a:r>
                <a:rPr lang="en-US" sz="2400" dirty="0">
                  <a:latin typeface="+mj-lt"/>
                </a:rPr>
                <a:t>sustainable development </a:t>
              </a:r>
              <a:r>
                <a:rPr lang="en-US" sz="2400" dirty="0"/>
                <a:t>of </a:t>
              </a:r>
              <a:r>
                <a:rPr lang="en-US" sz="2400" dirty="0">
                  <a:latin typeface="+mj-lt"/>
                </a:rPr>
                <a:t>society</a:t>
              </a:r>
              <a:r>
                <a:rPr lang="en-US" sz="2400" dirty="0"/>
                <a:t> and that of the </a:t>
              </a:r>
              <a:r>
                <a:rPr lang="en-US" sz="2400" dirty="0">
                  <a:latin typeface="+mj-lt"/>
                </a:rPr>
                <a:t>environment</a:t>
              </a:r>
              <a:r>
                <a:rPr lang="en-US" sz="2400" dirty="0"/>
                <a:t> with which we interact</a:t>
              </a:r>
              <a:endParaRPr lang="en-US" sz="2400" dirty="0">
                <a:latin typeface="+mj-lt"/>
              </a:endParaRPr>
            </a:p>
          </p:txBody>
        </p:sp>
        <p:pic>
          <p:nvPicPr>
            <p:cNvPr id="11" name="Picture 10" descr="Zara: Vision Y Estrategia De Amancio Ortega / Vision and Strategy of  Amancio Ortega (Spanish Edition): Martinez, David: 9786073120210:  Amazon.com: Books">
              <a:extLst>
                <a:ext uri="{FF2B5EF4-FFF2-40B4-BE49-F238E27FC236}">
                  <a16:creationId xmlns:a16="http://schemas.microsoft.com/office/drawing/2014/main" id="{E93488AD-A097-4821-B371-18F39BD93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" t="18097" r="888" b="18097"/>
            <a:stretch>
              <a:fillRect/>
            </a:stretch>
          </p:blipFill>
          <p:spPr bwMode="auto">
            <a:xfrm>
              <a:off x="6698643" y="3773550"/>
              <a:ext cx="2286001" cy="2286000"/>
            </a:xfrm>
            <a:custGeom>
              <a:avLst/>
              <a:gdLst>
                <a:gd name="connsiteX0" fmla="*/ 1166903 w 2333805"/>
                <a:gd name="connsiteY0" fmla="*/ 0 h 2333804"/>
                <a:gd name="connsiteX1" fmla="*/ 1382434 w 2333805"/>
                <a:gd name="connsiteY1" fmla="*/ 89276 h 2333804"/>
                <a:gd name="connsiteX2" fmla="*/ 2244530 w 2333805"/>
                <a:gd name="connsiteY2" fmla="*/ 951372 h 2333804"/>
                <a:gd name="connsiteX3" fmla="*/ 2244530 w 2333805"/>
                <a:gd name="connsiteY3" fmla="*/ 1382433 h 2333804"/>
                <a:gd name="connsiteX4" fmla="*/ 1382434 w 2333805"/>
                <a:gd name="connsiteY4" fmla="*/ 2244529 h 2333804"/>
                <a:gd name="connsiteX5" fmla="*/ 951373 w 2333805"/>
                <a:gd name="connsiteY5" fmla="*/ 2244529 h 2333804"/>
                <a:gd name="connsiteX6" fmla="*/ 89277 w 2333805"/>
                <a:gd name="connsiteY6" fmla="*/ 1382433 h 2333804"/>
                <a:gd name="connsiteX7" fmla="*/ 89277 w 2333805"/>
                <a:gd name="connsiteY7" fmla="*/ 951372 h 2333804"/>
                <a:gd name="connsiteX8" fmla="*/ 951373 w 2333805"/>
                <a:gd name="connsiteY8" fmla="*/ 89276 h 2333804"/>
                <a:gd name="connsiteX9" fmla="*/ 1166903 w 2333805"/>
                <a:gd name="connsiteY9" fmla="*/ 0 h 233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3805" h="2333804">
                  <a:moveTo>
                    <a:pt x="1166903" y="0"/>
                  </a:moveTo>
                  <a:cubicBezTo>
                    <a:pt x="1244910" y="0"/>
                    <a:pt x="1322916" y="29759"/>
                    <a:pt x="1382434" y="89276"/>
                  </a:cubicBezTo>
                  <a:lnTo>
                    <a:pt x="2244530" y="951372"/>
                  </a:lnTo>
                  <a:cubicBezTo>
                    <a:pt x="2363564" y="1070406"/>
                    <a:pt x="2363564" y="1263398"/>
                    <a:pt x="2244530" y="1382433"/>
                  </a:cubicBezTo>
                  <a:lnTo>
                    <a:pt x="1382434" y="2244529"/>
                  </a:lnTo>
                  <a:cubicBezTo>
                    <a:pt x="1263399" y="2363563"/>
                    <a:pt x="1070407" y="2363563"/>
                    <a:pt x="951373" y="2244529"/>
                  </a:cubicBezTo>
                  <a:lnTo>
                    <a:pt x="89277" y="1382433"/>
                  </a:lnTo>
                  <a:cubicBezTo>
                    <a:pt x="-29758" y="1263398"/>
                    <a:pt x="-29758" y="1070406"/>
                    <a:pt x="89277" y="951372"/>
                  </a:cubicBezTo>
                  <a:lnTo>
                    <a:pt x="951373" y="89276"/>
                  </a:lnTo>
                  <a:cubicBezTo>
                    <a:pt x="1010890" y="29759"/>
                    <a:pt x="1088897" y="0"/>
                    <a:pt x="1166903" y="0"/>
                  </a:cubicBezTo>
                  <a:close/>
                </a:path>
              </a:pathLst>
            </a:cu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141363-60F3-45F0-B2A2-E0760DDF2E1B}"/>
                </a:ext>
              </a:extLst>
            </p:cNvPr>
            <p:cNvSpPr txBox="1"/>
            <p:nvPr/>
          </p:nvSpPr>
          <p:spPr>
            <a:xfrm>
              <a:off x="8797950" y="3692273"/>
              <a:ext cx="256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dirty="0">
                  <a:latin typeface="+mj-lt"/>
                </a:rPr>
                <a:t>MISSION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9DD75-E255-4257-8DBE-FBE48975845F}"/>
                </a:ext>
              </a:extLst>
            </p:cNvPr>
            <p:cNvSpPr txBox="1"/>
            <p:nvPr/>
          </p:nvSpPr>
          <p:spPr>
            <a:xfrm>
              <a:off x="733860" y="4853405"/>
              <a:ext cx="6766560" cy="1279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400" dirty="0"/>
                <a:t>To give customers what</a:t>
              </a:r>
            </a:p>
            <a:p>
              <a:pPr>
                <a:lnSpc>
                  <a:spcPct val="110000"/>
                </a:lnSpc>
              </a:pPr>
              <a:r>
                <a:rPr lang="en-US" sz="2400" dirty="0"/>
                <a:t>they </a:t>
              </a:r>
              <a:r>
                <a:rPr lang="en-US" sz="2400" dirty="0">
                  <a:latin typeface="+mj-lt"/>
                </a:rPr>
                <a:t>want</a:t>
              </a:r>
              <a:r>
                <a:rPr lang="en-US" sz="2400" dirty="0"/>
                <a:t>, and get it to them</a:t>
              </a:r>
            </a:p>
            <a:p>
              <a:pPr>
                <a:lnSpc>
                  <a:spcPct val="110000"/>
                </a:lnSpc>
              </a:pPr>
              <a:r>
                <a:rPr lang="en-US" sz="2400" b="1" dirty="0">
                  <a:latin typeface="+mj-lt"/>
                </a:rPr>
                <a:t>faster</a:t>
              </a:r>
              <a:r>
                <a:rPr lang="en-US" sz="2400" dirty="0"/>
                <a:t> than anyone else</a:t>
              </a:r>
              <a:endParaRPr lang="en-US" sz="2400" dirty="0">
                <a:latin typeface="+mj-lt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4AD161-A98A-4C26-ADB8-53671A9813C4}"/>
              </a:ext>
            </a:extLst>
          </p:cNvPr>
          <p:cNvCxnSpPr/>
          <p:nvPr/>
        </p:nvCxnSpPr>
        <p:spPr>
          <a:xfrm>
            <a:off x="865937" y="3429000"/>
            <a:ext cx="411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33F96B-1FA0-434E-8B0F-1754988D3953}"/>
              </a:ext>
            </a:extLst>
          </p:cNvPr>
          <p:cNvCxnSpPr/>
          <p:nvPr/>
        </p:nvCxnSpPr>
        <p:spPr>
          <a:xfrm>
            <a:off x="7168831" y="3429000"/>
            <a:ext cx="411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56A710-B0AB-4A3F-8A0B-71E00B8BBB64}"/>
              </a:ext>
            </a:extLst>
          </p:cNvPr>
          <p:cNvCxnSpPr/>
          <p:nvPr/>
        </p:nvCxnSpPr>
        <p:spPr>
          <a:xfrm>
            <a:off x="5376978" y="3429000"/>
            <a:ext cx="1371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5C66F87-7612-4B4B-977F-BD059305149F}"/>
              </a:ext>
            </a:extLst>
          </p:cNvPr>
          <p:cNvSpPr/>
          <p:nvPr/>
        </p:nvSpPr>
        <p:spPr>
          <a:xfrm>
            <a:off x="5121132" y="3378200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3C58FE-C18D-4983-9108-DE06E7217AE1}"/>
              </a:ext>
            </a:extLst>
          </p:cNvPr>
          <p:cNvSpPr/>
          <p:nvPr/>
        </p:nvSpPr>
        <p:spPr>
          <a:xfrm>
            <a:off x="6916218" y="3378200"/>
            <a:ext cx="91440" cy="9144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3349A-FB93-4EF1-B934-91A150CC3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</p:spPr>
        <p:txBody>
          <a:bodyPr/>
          <a:lstStyle/>
          <a:p>
            <a:fld id="{D5BA094D-3DE0-41B4-A029-1B668B87A39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4" name="Picture 2" descr="180 Zara Scents ideas in 2021 | scents, zara, fragrance">
            <a:extLst>
              <a:ext uri="{FF2B5EF4-FFF2-40B4-BE49-F238E27FC236}">
                <a16:creationId xmlns:a16="http://schemas.microsoft.com/office/drawing/2014/main" id="{1A1D912A-4A95-4543-A4ED-B233A995B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CC0C0"/>
              </a:clrFrom>
              <a:clrTo>
                <a:srgbClr val="FC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4" b="38781"/>
          <a:stretch/>
        </p:blipFill>
        <p:spPr bwMode="auto">
          <a:xfrm>
            <a:off x="8619913" y="1764965"/>
            <a:ext cx="3085441" cy="228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Zara Products Hauterfly Editors Are Loving Right Now | Hauterfly">
            <a:extLst>
              <a:ext uri="{FF2B5EF4-FFF2-40B4-BE49-F238E27FC236}">
                <a16:creationId xmlns:a16="http://schemas.microsoft.com/office/drawing/2014/main" id="{07A67E15-E66D-4244-947A-5E433F26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349" y="4304998"/>
            <a:ext cx="4064000" cy="2286000"/>
          </a:xfrm>
          <a:prstGeom prst="roundRect">
            <a:avLst>
              <a:gd name="adj" fmla="val 770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ƯỚC HOA SILVER WINTER EDT 80 ML - da nhuộm màu | ZARA Vietnam">
            <a:extLst>
              <a:ext uri="{FF2B5EF4-FFF2-40B4-BE49-F238E27FC236}">
                <a16:creationId xmlns:a16="http://schemas.microsoft.com/office/drawing/2014/main" id="{BD35B980-4630-4788-B47C-BA1DDDA99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F1EF"/>
              </a:clrFrom>
              <a:clrTo>
                <a:srgbClr val="F2F1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0" t="25346" r="23543" b="18125"/>
          <a:stretch/>
        </p:blipFill>
        <p:spPr bwMode="auto">
          <a:xfrm>
            <a:off x="6742059" y="1797847"/>
            <a:ext cx="1394315" cy="2286000"/>
          </a:xfrm>
          <a:prstGeom prst="roundRect">
            <a:avLst>
              <a:gd name="adj" fmla="val 462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Zara launches its vegan and refillable makeup line">
            <a:extLst>
              <a:ext uri="{FF2B5EF4-FFF2-40B4-BE49-F238E27FC236}">
                <a16:creationId xmlns:a16="http://schemas.microsoft.com/office/drawing/2014/main" id="{66DC5C7F-5E9F-46A8-93AC-5F27D74AD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r="4950"/>
          <a:stretch/>
        </p:blipFill>
        <p:spPr bwMode="auto">
          <a:xfrm>
            <a:off x="342349" y="267002"/>
            <a:ext cx="5916171" cy="3749040"/>
          </a:xfrm>
          <a:prstGeom prst="roundRect">
            <a:avLst>
              <a:gd name="adj" fmla="val 381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ZARA JEWELLERY &amp;amp; ACCESSORIES / MAY 2021 - YouTube">
            <a:extLst>
              <a:ext uri="{FF2B5EF4-FFF2-40B4-BE49-F238E27FC236}">
                <a16:creationId xmlns:a16="http://schemas.microsoft.com/office/drawing/2014/main" id="{82E19683-96A6-45B3-90AE-8A22BCFFF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6" b="50000"/>
          <a:stretch/>
        </p:blipFill>
        <p:spPr bwMode="auto">
          <a:xfrm>
            <a:off x="4606859" y="4296415"/>
            <a:ext cx="542741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D1F0EC-5DF6-4D8B-B89A-C116FC829C8A}"/>
              </a:ext>
            </a:extLst>
          </p:cNvPr>
          <p:cNvSpPr txBox="1"/>
          <p:nvPr/>
        </p:nvSpPr>
        <p:spPr>
          <a:xfrm>
            <a:off x="6541653" y="276850"/>
            <a:ext cx="5486400" cy="127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Offering a diverse range of fashion &amp; beauty items: </a:t>
            </a:r>
            <a:r>
              <a:rPr lang="en-US" sz="2400" dirty="0">
                <a:latin typeface="+mj-lt"/>
              </a:rPr>
              <a:t>accessories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jewelry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footwear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clothing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perfume</a:t>
            </a:r>
            <a:r>
              <a:rPr lang="en-US" sz="2400" dirty="0"/>
              <a:t>, etc.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6B7BA-BE0C-4A16-B202-043B69D0EECE}"/>
              </a:ext>
            </a:extLst>
          </p:cNvPr>
          <p:cNvSpPr txBox="1"/>
          <p:nvPr/>
        </p:nvSpPr>
        <p:spPr>
          <a:xfrm>
            <a:off x="10034269" y="4671717"/>
            <a:ext cx="1828800" cy="126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3600" dirty="0">
                <a:latin typeface="+mj-lt"/>
              </a:rPr>
              <a:t>PRO</a:t>
            </a:r>
          </a:p>
          <a:p>
            <a:pPr algn="r">
              <a:lnSpc>
                <a:spcPct val="110000"/>
              </a:lnSpc>
            </a:pPr>
            <a:r>
              <a:rPr lang="en-US" sz="3600" dirty="0">
                <a:latin typeface="+mj-lt"/>
              </a:rPr>
              <a:t>DUCT</a:t>
            </a:r>
          </a:p>
        </p:txBody>
      </p:sp>
    </p:spTree>
    <p:extLst>
      <p:ext uri="{BB962C8B-B14F-4D97-AF65-F5344CB8AC3E}">
        <p14:creationId xmlns:p14="http://schemas.microsoft.com/office/powerpoint/2010/main" val="1829528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4031</TotalTime>
  <Words>1600</Words>
  <Application>Microsoft Office PowerPoint</Application>
  <PresentationFormat>Widescreen</PresentationFormat>
  <Paragraphs>470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Segoe UI Black</vt:lpstr>
      <vt:lpstr>Segoe UI Semibold</vt:lpstr>
      <vt:lpstr>Times New Roman</vt:lpstr>
      <vt:lpstr>Verdana</vt:lpstr>
      <vt:lpstr>Office Theme</vt:lpstr>
      <vt:lpstr>A COMPREHENSIVE ANALYSIS OF ZARA'S SUPPLY CHAIN</vt:lpstr>
      <vt:lpstr>MEMBER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Hải Phan</dc:creator>
  <cp:lastModifiedBy>Administrator</cp:lastModifiedBy>
  <cp:revision>220</cp:revision>
  <dcterms:created xsi:type="dcterms:W3CDTF">2021-10-05T17:46:15Z</dcterms:created>
  <dcterms:modified xsi:type="dcterms:W3CDTF">2024-02-08T03:18:55Z</dcterms:modified>
</cp:coreProperties>
</file>